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BE0A0-86D3-4E6D-B385-3396364F42ED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866FFD47-D330-4C87-9F7A-05EC83702680}">
      <dgm:prSet phldrT="[Текст]" custT="1"/>
      <dgm:spPr/>
      <dgm:t>
        <a:bodyPr/>
        <a:lstStyle/>
        <a:p>
          <a:r>
            <a:rPr lang="ru-RU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Типи обдаро  ваності </a:t>
          </a:r>
          <a:endParaRPr lang="uk-UA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D8C6C5-FA99-4FF2-9329-73C558CC590A}" type="parTrans" cxnId="{AF4E079D-A721-4D71-84AC-6FA5562C2050}">
      <dgm:prSet/>
      <dgm:spPr/>
      <dgm:t>
        <a:bodyPr/>
        <a:lstStyle/>
        <a:p>
          <a:endParaRPr lang="uk-UA"/>
        </a:p>
      </dgm:t>
    </dgm:pt>
    <dgm:pt modelId="{F118F882-6AA7-481B-A9FB-7AE122640E1B}" type="sibTrans" cxnId="{AF4E079D-A721-4D71-84AC-6FA5562C2050}">
      <dgm:prSet/>
      <dgm:spPr/>
      <dgm:t>
        <a:bodyPr/>
        <a:lstStyle/>
        <a:p>
          <a:endParaRPr lang="uk-UA"/>
        </a:p>
      </dgm:t>
    </dgm:pt>
    <dgm:pt modelId="{B85DBEB8-01B5-4BAA-BD91-FE554C526334}">
      <dgm:prSet phldrT="[Текст]"/>
      <dgm:spPr/>
      <dgm:t>
        <a:bodyPr/>
        <a:lstStyle/>
        <a:p>
          <a:r>
            <a:rPr lang="uk-UA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раціонально-мислиневий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необхідний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вченим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політикам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економістам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BB7CF1-C6E0-41EE-AA1C-EF11CBB19976}" type="parTrans" cxnId="{470FEDBB-F36E-4E1E-9EE0-B41EFF082243}">
      <dgm:prSet/>
      <dgm:spPr/>
      <dgm:t>
        <a:bodyPr/>
        <a:lstStyle/>
        <a:p>
          <a:endParaRPr lang="uk-UA"/>
        </a:p>
      </dgm:t>
    </dgm:pt>
    <dgm:pt modelId="{688FB82C-2B72-444E-A27B-D0C37C04DD16}" type="sibTrans" cxnId="{470FEDBB-F36E-4E1E-9EE0-B41EFF082243}">
      <dgm:prSet/>
      <dgm:spPr/>
      <dgm:t>
        <a:bodyPr/>
        <a:lstStyle/>
        <a:p>
          <a:endParaRPr lang="uk-UA"/>
        </a:p>
      </dgm:t>
    </dgm:pt>
    <dgm:pt modelId="{12E549DF-9888-44E9-BF20-121DACB1F8D6}">
      <dgm:prSet phldrT="[Текст]"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образно-художній (необхідний дизайнерам, конструкторам, художникам, письменникам)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66064D-645E-4CA6-8D0C-73678A539ABB}" type="parTrans" cxnId="{4EC168FB-3716-4C5F-8EC3-5FA3C3761292}">
      <dgm:prSet/>
      <dgm:spPr/>
      <dgm:t>
        <a:bodyPr/>
        <a:lstStyle/>
        <a:p>
          <a:endParaRPr lang="uk-UA"/>
        </a:p>
      </dgm:t>
    </dgm:pt>
    <dgm:pt modelId="{09D45FED-1344-4DA7-851D-8895167EA121}" type="sibTrans" cxnId="{4EC168FB-3716-4C5F-8EC3-5FA3C3761292}">
      <dgm:prSet/>
      <dgm:spPr/>
      <dgm:t>
        <a:bodyPr/>
        <a:lstStyle/>
        <a:p>
          <a:endParaRPr lang="uk-UA"/>
        </a:p>
      </dgm:t>
    </dgm:pt>
    <dgm:pt modelId="{7554B13B-7CD7-427F-A5AE-9815B0099B01}">
      <dgm:prSet phldrT="[Текст]"/>
      <dgm:spPr/>
      <dgm:t>
        <a:bodyPr/>
        <a:lstStyle/>
        <a:p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емоційно-чуттєвий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необхідний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режисерам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літераторам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E912F4-E8C7-4969-B1E3-C37612921DE7}" type="parTrans" cxnId="{74E73923-03AD-4A91-83A0-48CE6F61ED37}">
      <dgm:prSet/>
      <dgm:spPr/>
      <dgm:t>
        <a:bodyPr/>
        <a:lstStyle/>
        <a:p>
          <a:endParaRPr lang="uk-UA"/>
        </a:p>
      </dgm:t>
    </dgm:pt>
    <dgm:pt modelId="{297A9D5D-D1B9-482E-8445-E79FE0C7EC97}" type="sibTrans" cxnId="{74E73923-03AD-4A91-83A0-48CE6F61ED37}">
      <dgm:prSet/>
      <dgm:spPr/>
      <dgm:t>
        <a:bodyPr/>
        <a:lstStyle/>
        <a:p>
          <a:endParaRPr lang="uk-UA"/>
        </a:p>
      </dgm:t>
    </dgm:pt>
    <dgm:pt modelId="{0BF48352-38C9-459B-8310-D3828A870738}" type="pres">
      <dgm:prSet presAssocID="{B31BE0A0-86D3-4E6D-B385-3396364F42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CA7CFC-E64F-472E-AD73-B67953CC9BBB}" type="pres">
      <dgm:prSet presAssocID="{866FFD47-D330-4C87-9F7A-05EC83702680}" presName="centerShape" presStyleLbl="node0" presStyleIdx="0" presStyleCnt="1"/>
      <dgm:spPr/>
      <dgm:t>
        <a:bodyPr/>
        <a:lstStyle/>
        <a:p>
          <a:endParaRPr lang="uk-UA"/>
        </a:p>
      </dgm:t>
    </dgm:pt>
    <dgm:pt modelId="{D8F682EE-618C-4F58-B71D-E2FA5F8E558C}" type="pres">
      <dgm:prSet presAssocID="{65BB7CF1-C6E0-41EE-AA1C-EF11CBB1997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DC39091-4BCA-4115-A9D5-B67090589713}" type="pres">
      <dgm:prSet presAssocID="{B85DBEB8-01B5-4BAA-BD91-FE554C52633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7A833D-1CD8-4DFC-92DF-FA19D93D3E0E}" type="pres">
      <dgm:prSet presAssocID="{B866064D-645E-4CA6-8D0C-73678A539AB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87623B6E-A214-4AF9-93B2-FBF07F5AAB25}" type="pres">
      <dgm:prSet presAssocID="{12E549DF-9888-44E9-BF20-121DACB1F8D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38699C-6665-4D83-9B35-AA794BBE1F9B}" type="pres">
      <dgm:prSet presAssocID="{F1E912F4-E8C7-4969-B1E3-C37612921DE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28BB9E5F-2310-41F1-9536-27E596654A80}" type="pres">
      <dgm:prSet presAssocID="{7554B13B-7CD7-427F-A5AE-9815B0099B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F4E079D-A721-4D71-84AC-6FA5562C2050}" srcId="{B31BE0A0-86D3-4E6D-B385-3396364F42ED}" destId="{866FFD47-D330-4C87-9F7A-05EC83702680}" srcOrd="0" destOrd="0" parTransId="{FAD8C6C5-FA99-4FF2-9329-73C558CC590A}" sibTransId="{F118F882-6AA7-481B-A9FB-7AE122640E1B}"/>
    <dgm:cxn modelId="{74E73923-03AD-4A91-83A0-48CE6F61ED37}" srcId="{866FFD47-D330-4C87-9F7A-05EC83702680}" destId="{7554B13B-7CD7-427F-A5AE-9815B0099B01}" srcOrd="2" destOrd="0" parTransId="{F1E912F4-E8C7-4969-B1E3-C37612921DE7}" sibTransId="{297A9D5D-D1B9-482E-8445-E79FE0C7EC97}"/>
    <dgm:cxn modelId="{D93B8BCB-55DF-4A18-AA2E-895ABAEFD5E7}" type="presOf" srcId="{B31BE0A0-86D3-4E6D-B385-3396364F42ED}" destId="{0BF48352-38C9-459B-8310-D3828A870738}" srcOrd="0" destOrd="0" presId="urn:microsoft.com/office/officeart/2005/8/layout/radial4"/>
    <dgm:cxn modelId="{1C9B28D9-5E17-44DE-8C9A-81106B497BBA}" type="presOf" srcId="{F1E912F4-E8C7-4969-B1E3-C37612921DE7}" destId="{6C38699C-6665-4D83-9B35-AA794BBE1F9B}" srcOrd="0" destOrd="0" presId="urn:microsoft.com/office/officeart/2005/8/layout/radial4"/>
    <dgm:cxn modelId="{4EC168FB-3716-4C5F-8EC3-5FA3C3761292}" srcId="{866FFD47-D330-4C87-9F7A-05EC83702680}" destId="{12E549DF-9888-44E9-BF20-121DACB1F8D6}" srcOrd="1" destOrd="0" parTransId="{B866064D-645E-4CA6-8D0C-73678A539ABB}" sibTransId="{09D45FED-1344-4DA7-851D-8895167EA121}"/>
    <dgm:cxn modelId="{5A86AF51-6BBC-4A30-BF48-9660528E920E}" type="presOf" srcId="{866FFD47-D330-4C87-9F7A-05EC83702680}" destId="{35CA7CFC-E64F-472E-AD73-B67953CC9BBB}" srcOrd="0" destOrd="0" presId="urn:microsoft.com/office/officeart/2005/8/layout/radial4"/>
    <dgm:cxn modelId="{470FEDBB-F36E-4E1E-9EE0-B41EFF082243}" srcId="{866FFD47-D330-4C87-9F7A-05EC83702680}" destId="{B85DBEB8-01B5-4BAA-BD91-FE554C526334}" srcOrd="0" destOrd="0" parTransId="{65BB7CF1-C6E0-41EE-AA1C-EF11CBB19976}" sibTransId="{688FB82C-2B72-444E-A27B-D0C37C04DD16}"/>
    <dgm:cxn modelId="{D43F209C-21CC-4FB4-AD42-92C74F20FB34}" type="presOf" srcId="{65BB7CF1-C6E0-41EE-AA1C-EF11CBB19976}" destId="{D8F682EE-618C-4F58-B71D-E2FA5F8E558C}" srcOrd="0" destOrd="0" presId="urn:microsoft.com/office/officeart/2005/8/layout/radial4"/>
    <dgm:cxn modelId="{7923B232-2481-47A4-84CD-4071C33D6F99}" type="presOf" srcId="{7554B13B-7CD7-427F-A5AE-9815B0099B01}" destId="{28BB9E5F-2310-41F1-9536-27E596654A80}" srcOrd="0" destOrd="0" presId="urn:microsoft.com/office/officeart/2005/8/layout/radial4"/>
    <dgm:cxn modelId="{0FCB5973-8E6C-411D-965C-869E6B9213C9}" type="presOf" srcId="{B866064D-645E-4CA6-8D0C-73678A539ABB}" destId="{067A833D-1CD8-4DFC-92DF-FA19D93D3E0E}" srcOrd="0" destOrd="0" presId="urn:microsoft.com/office/officeart/2005/8/layout/radial4"/>
    <dgm:cxn modelId="{429C3228-F386-40E7-BA43-D347077C9A3F}" type="presOf" srcId="{B85DBEB8-01B5-4BAA-BD91-FE554C526334}" destId="{3DC39091-4BCA-4115-A9D5-B67090589713}" srcOrd="0" destOrd="0" presId="urn:microsoft.com/office/officeart/2005/8/layout/radial4"/>
    <dgm:cxn modelId="{841F0F8D-0D9F-4F24-9F95-5A9616D1E8B5}" type="presOf" srcId="{12E549DF-9888-44E9-BF20-121DACB1F8D6}" destId="{87623B6E-A214-4AF9-93B2-FBF07F5AAB25}" srcOrd="0" destOrd="0" presId="urn:microsoft.com/office/officeart/2005/8/layout/radial4"/>
    <dgm:cxn modelId="{4FA130DE-3D28-4064-8F9A-06C7383A5F3A}" type="presParOf" srcId="{0BF48352-38C9-459B-8310-D3828A870738}" destId="{35CA7CFC-E64F-472E-AD73-B67953CC9BBB}" srcOrd="0" destOrd="0" presId="urn:microsoft.com/office/officeart/2005/8/layout/radial4"/>
    <dgm:cxn modelId="{F0AE4868-576B-4486-AB07-58C7C4B083CD}" type="presParOf" srcId="{0BF48352-38C9-459B-8310-D3828A870738}" destId="{D8F682EE-618C-4F58-B71D-E2FA5F8E558C}" srcOrd="1" destOrd="0" presId="urn:microsoft.com/office/officeart/2005/8/layout/radial4"/>
    <dgm:cxn modelId="{B3397CDF-DA5A-4ACA-BBEA-A86FCC8F0F91}" type="presParOf" srcId="{0BF48352-38C9-459B-8310-D3828A870738}" destId="{3DC39091-4BCA-4115-A9D5-B67090589713}" srcOrd="2" destOrd="0" presId="urn:microsoft.com/office/officeart/2005/8/layout/radial4"/>
    <dgm:cxn modelId="{D751D7F0-F6C9-4FD7-A2FE-74912BC2A338}" type="presParOf" srcId="{0BF48352-38C9-459B-8310-D3828A870738}" destId="{067A833D-1CD8-4DFC-92DF-FA19D93D3E0E}" srcOrd="3" destOrd="0" presId="urn:microsoft.com/office/officeart/2005/8/layout/radial4"/>
    <dgm:cxn modelId="{94628026-4228-4BF6-BBE8-E26E3DD6694E}" type="presParOf" srcId="{0BF48352-38C9-459B-8310-D3828A870738}" destId="{87623B6E-A214-4AF9-93B2-FBF07F5AAB25}" srcOrd="4" destOrd="0" presId="urn:microsoft.com/office/officeart/2005/8/layout/radial4"/>
    <dgm:cxn modelId="{2BE800F6-B10E-4292-9CE8-DC9E88480A10}" type="presParOf" srcId="{0BF48352-38C9-459B-8310-D3828A870738}" destId="{6C38699C-6665-4D83-9B35-AA794BBE1F9B}" srcOrd="5" destOrd="0" presId="urn:microsoft.com/office/officeart/2005/8/layout/radial4"/>
    <dgm:cxn modelId="{9A2062D5-C60F-4D9B-A73F-C6DD6D070DBD}" type="presParOf" srcId="{0BF48352-38C9-459B-8310-D3828A870738}" destId="{28BB9E5F-2310-41F1-9536-27E596654A8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62E591-DC02-48E9-A549-E7B9EBE01F37}" type="doc">
      <dgm:prSet loTypeId="urn:microsoft.com/office/officeart/2005/8/layout/radial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18667ACD-5564-45E2-957E-7AE61A7F2826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Серед методів навчання обдарованих учнів привалюють: 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B126AC-14AF-4FFE-9659-DF8D8FF37423}" type="parTrans" cxnId="{2520472C-BC4C-400C-957F-6586A7C07BC8}">
      <dgm:prSet/>
      <dgm:spPr/>
      <dgm:t>
        <a:bodyPr/>
        <a:lstStyle/>
        <a:p>
          <a:endParaRPr lang="uk-UA"/>
        </a:p>
      </dgm:t>
    </dgm:pt>
    <dgm:pt modelId="{476B3C4C-1FCB-46E5-8B61-CB903407870F}" type="sibTrans" cxnId="{2520472C-BC4C-400C-957F-6586A7C07BC8}">
      <dgm:prSet/>
      <dgm:spPr/>
      <dgm:t>
        <a:bodyPr/>
        <a:lstStyle/>
        <a:p>
          <a:endParaRPr lang="uk-UA"/>
        </a:p>
      </dgm:t>
    </dgm:pt>
    <dgm:pt modelId="{8385809B-4656-4671-9A3C-1423F7C8C9F8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Самостійна робота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EA3394-F22E-485B-8BB9-48E0C403EF01}" type="parTrans" cxnId="{BE5CBA4F-8443-46BD-8FE9-D17A8AB623F1}">
      <dgm:prSet/>
      <dgm:spPr/>
      <dgm:t>
        <a:bodyPr/>
        <a:lstStyle/>
        <a:p>
          <a:endParaRPr lang="uk-UA"/>
        </a:p>
      </dgm:t>
    </dgm:pt>
    <dgm:pt modelId="{E176F624-D92D-400B-A785-2F813497D7D4}" type="sibTrans" cxnId="{BE5CBA4F-8443-46BD-8FE9-D17A8AB623F1}">
      <dgm:prSet/>
      <dgm:spPr/>
      <dgm:t>
        <a:bodyPr/>
        <a:lstStyle/>
        <a:p>
          <a:endParaRPr lang="uk-UA"/>
        </a:p>
      </dgm:t>
    </dgm:pt>
    <dgm:pt modelId="{46AE580A-4502-4EFC-A938-867236B1430B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Пошуковий метод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C173C9-BA3A-4F45-BF55-FD4468003DFA}" type="parTrans" cxnId="{DFF738D2-2CBB-4770-804F-679D8ADD7A21}">
      <dgm:prSet/>
      <dgm:spPr/>
      <dgm:t>
        <a:bodyPr/>
        <a:lstStyle/>
        <a:p>
          <a:endParaRPr lang="uk-UA"/>
        </a:p>
      </dgm:t>
    </dgm:pt>
    <dgm:pt modelId="{C5EE9ECA-55D9-4321-84A5-4FC74C81BA2E}" type="sibTrans" cxnId="{DFF738D2-2CBB-4770-804F-679D8ADD7A21}">
      <dgm:prSet/>
      <dgm:spPr/>
      <dgm:t>
        <a:bodyPr/>
        <a:lstStyle/>
        <a:p>
          <a:endParaRPr lang="uk-UA"/>
        </a:p>
      </dgm:t>
    </dgm:pt>
    <dgm:pt modelId="{67357A0C-4F98-4853-A156-36F293A86979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Дослідницький метод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17C057-0CB4-4E0F-974B-858097FE1663}" type="parTrans" cxnId="{096DFB31-D020-4071-85E7-43BF25D59437}">
      <dgm:prSet/>
      <dgm:spPr/>
      <dgm:t>
        <a:bodyPr/>
        <a:lstStyle/>
        <a:p>
          <a:endParaRPr lang="uk-UA"/>
        </a:p>
      </dgm:t>
    </dgm:pt>
    <dgm:pt modelId="{0B394E98-4CC5-43E0-B04D-79ACC26F8891}" type="sibTrans" cxnId="{096DFB31-D020-4071-85E7-43BF25D59437}">
      <dgm:prSet/>
      <dgm:spPr/>
      <dgm:t>
        <a:bodyPr/>
        <a:lstStyle/>
        <a:p>
          <a:endParaRPr lang="uk-UA"/>
        </a:p>
      </dgm:t>
    </dgm:pt>
    <dgm:pt modelId="{9BD73EC0-9744-44B6-88FB-84D4B949512A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Індивідуальні форми навчання</a:t>
          </a:r>
          <a:endParaRPr lang="uk-U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95D750-93A6-4C65-9ACC-EC7D05586780}" type="parTrans" cxnId="{B08E845C-2A48-4D0E-A8B7-C9B805953EBF}">
      <dgm:prSet/>
      <dgm:spPr/>
      <dgm:t>
        <a:bodyPr/>
        <a:lstStyle/>
        <a:p>
          <a:endParaRPr lang="uk-UA"/>
        </a:p>
      </dgm:t>
    </dgm:pt>
    <dgm:pt modelId="{AFF4540D-4B37-4028-ABF5-3A840C42E653}" type="sibTrans" cxnId="{B08E845C-2A48-4D0E-A8B7-C9B805953EBF}">
      <dgm:prSet/>
      <dgm:spPr/>
      <dgm:t>
        <a:bodyPr/>
        <a:lstStyle/>
        <a:p>
          <a:endParaRPr lang="uk-UA"/>
        </a:p>
      </dgm:t>
    </dgm:pt>
    <dgm:pt modelId="{C59D3EF0-64EF-4F18-B2FC-6D798A390A93}" type="pres">
      <dgm:prSet presAssocID="{B562E591-DC02-48E9-A549-E7B9EBE01F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75BA96-4787-4BAE-AD91-D2C2C4A709D9}" type="pres">
      <dgm:prSet presAssocID="{B562E591-DC02-48E9-A549-E7B9EBE01F37}" presName="radial" presStyleCnt="0">
        <dgm:presLayoutVars>
          <dgm:animLvl val="ctr"/>
        </dgm:presLayoutVars>
      </dgm:prSet>
      <dgm:spPr/>
    </dgm:pt>
    <dgm:pt modelId="{E47E84A9-98DF-4B35-813C-ED03B7C8A147}" type="pres">
      <dgm:prSet presAssocID="{18667ACD-5564-45E2-957E-7AE61A7F2826}" presName="centerShape" presStyleLbl="vennNode1" presStyleIdx="0" presStyleCnt="5"/>
      <dgm:spPr/>
      <dgm:t>
        <a:bodyPr/>
        <a:lstStyle/>
        <a:p>
          <a:endParaRPr lang="uk-UA"/>
        </a:p>
      </dgm:t>
    </dgm:pt>
    <dgm:pt modelId="{C940839C-89D0-4FBF-98AA-33AE3670C354}" type="pres">
      <dgm:prSet presAssocID="{8385809B-4656-4671-9A3C-1423F7C8C9F8}" presName="node" presStyleLbl="vennNode1" presStyleIdx="1" presStyleCnt="5" custScaleX="2938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E541B6-C7A4-4159-8C8F-4B0CA51903E0}" type="pres">
      <dgm:prSet presAssocID="{46AE580A-4502-4EFC-A938-867236B1430B}" presName="node" presStyleLbl="vennNode1" presStyleIdx="2" presStyleCnt="5" custScaleX="293877" custRadScaleRad="166798" custRadScaleInc="11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8C3942-FBC6-40E3-89BF-10E39B893D00}" type="pres">
      <dgm:prSet presAssocID="{67357A0C-4F98-4853-A156-36F293A86979}" presName="node" presStyleLbl="vennNode1" presStyleIdx="3" presStyleCnt="5" custScaleX="293877" custRadScaleRad="10108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20213-1824-4EAA-B548-9AEC061ED59D}" type="pres">
      <dgm:prSet presAssocID="{9BD73EC0-9744-44B6-88FB-84D4B949512A}" presName="node" presStyleLbl="vennNode1" presStyleIdx="4" presStyleCnt="5" custScaleX="293877" custRadScaleRad="171703" custRadScaleInc="-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5CBA4F-8443-46BD-8FE9-D17A8AB623F1}" srcId="{18667ACD-5564-45E2-957E-7AE61A7F2826}" destId="{8385809B-4656-4671-9A3C-1423F7C8C9F8}" srcOrd="0" destOrd="0" parTransId="{09EA3394-F22E-485B-8BB9-48E0C403EF01}" sibTransId="{E176F624-D92D-400B-A785-2F813497D7D4}"/>
    <dgm:cxn modelId="{BE56E8AB-9382-4128-8C74-A2D1977F6D81}" type="presOf" srcId="{8385809B-4656-4671-9A3C-1423F7C8C9F8}" destId="{C940839C-89D0-4FBF-98AA-33AE3670C354}" srcOrd="0" destOrd="0" presId="urn:microsoft.com/office/officeart/2005/8/layout/radial3"/>
    <dgm:cxn modelId="{B08E845C-2A48-4D0E-A8B7-C9B805953EBF}" srcId="{18667ACD-5564-45E2-957E-7AE61A7F2826}" destId="{9BD73EC0-9744-44B6-88FB-84D4B949512A}" srcOrd="3" destOrd="0" parTransId="{5495D750-93A6-4C65-9ACC-EC7D05586780}" sibTransId="{AFF4540D-4B37-4028-ABF5-3A840C42E653}"/>
    <dgm:cxn modelId="{DFF738D2-2CBB-4770-804F-679D8ADD7A21}" srcId="{18667ACD-5564-45E2-957E-7AE61A7F2826}" destId="{46AE580A-4502-4EFC-A938-867236B1430B}" srcOrd="1" destOrd="0" parTransId="{3EC173C9-BA3A-4F45-BF55-FD4468003DFA}" sibTransId="{C5EE9ECA-55D9-4321-84A5-4FC74C81BA2E}"/>
    <dgm:cxn modelId="{2520472C-BC4C-400C-957F-6586A7C07BC8}" srcId="{B562E591-DC02-48E9-A549-E7B9EBE01F37}" destId="{18667ACD-5564-45E2-957E-7AE61A7F2826}" srcOrd="0" destOrd="0" parTransId="{F7B126AC-14AF-4FFE-9659-DF8D8FF37423}" sibTransId="{476B3C4C-1FCB-46E5-8B61-CB903407870F}"/>
    <dgm:cxn modelId="{717A3B82-3FBA-4CA9-B5FD-18006FBC7C0F}" type="presOf" srcId="{46AE580A-4502-4EFC-A938-867236B1430B}" destId="{24E541B6-C7A4-4159-8C8F-4B0CA51903E0}" srcOrd="0" destOrd="0" presId="urn:microsoft.com/office/officeart/2005/8/layout/radial3"/>
    <dgm:cxn modelId="{2D770278-434D-44FB-A4F2-EA47DDF06D36}" type="presOf" srcId="{9BD73EC0-9744-44B6-88FB-84D4B949512A}" destId="{66720213-1824-4EAA-B548-9AEC061ED59D}" srcOrd="0" destOrd="0" presId="urn:microsoft.com/office/officeart/2005/8/layout/radial3"/>
    <dgm:cxn modelId="{0D6F3848-174E-4351-B773-3CD49CCED47D}" type="presOf" srcId="{B562E591-DC02-48E9-A549-E7B9EBE01F37}" destId="{C59D3EF0-64EF-4F18-B2FC-6D798A390A93}" srcOrd="0" destOrd="0" presId="urn:microsoft.com/office/officeart/2005/8/layout/radial3"/>
    <dgm:cxn modelId="{096DFB31-D020-4071-85E7-43BF25D59437}" srcId="{18667ACD-5564-45E2-957E-7AE61A7F2826}" destId="{67357A0C-4F98-4853-A156-36F293A86979}" srcOrd="2" destOrd="0" parTransId="{1C17C057-0CB4-4E0F-974B-858097FE1663}" sibTransId="{0B394E98-4CC5-43E0-B04D-79ACC26F8891}"/>
    <dgm:cxn modelId="{1B0DD52D-64F5-45F3-B6A1-8991D8137FD7}" type="presOf" srcId="{67357A0C-4F98-4853-A156-36F293A86979}" destId="{1A8C3942-FBC6-40E3-89BF-10E39B893D00}" srcOrd="0" destOrd="0" presId="urn:microsoft.com/office/officeart/2005/8/layout/radial3"/>
    <dgm:cxn modelId="{610450D1-2AA9-4DC1-A475-0BCC5410EE83}" type="presOf" srcId="{18667ACD-5564-45E2-957E-7AE61A7F2826}" destId="{E47E84A9-98DF-4B35-813C-ED03B7C8A147}" srcOrd="0" destOrd="0" presId="urn:microsoft.com/office/officeart/2005/8/layout/radial3"/>
    <dgm:cxn modelId="{E6A6EA3C-3DFD-4EF6-A3EA-1ED66A6DE8F7}" type="presParOf" srcId="{C59D3EF0-64EF-4F18-B2FC-6D798A390A93}" destId="{B175BA96-4787-4BAE-AD91-D2C2C4A709D9}" srcOrd="0" destOrd="0" presId="urn:microsoft.com/office/officeart/2005/8/layout/radial3"/>
    <dgm:cxn modelId="{32FD0C7C-4827-43EB-8319-FE1212236F62}" type="presParOf" srcId="{B175BA96-4787-4BAE-AD91-D2C2C4A709D9}" destId="{E47E84A9-98DF-4B35-813C-ED03B7C8A147}" srcOrd="0" destOrd="0" presId="urn:microsoft.com/office/officeart/2005/8/layout/radial3"/>
    <dgm:cxn modelId="{D759FE4F-6AA8-4974-B79E-5AC52FD5B6EF}" type="presParOf" srcId="{B175BA96-4787-4BAE-AD91-D2C2C4A709D9}" destId="{C940839C-89D0-4FBF-98AA-33AE3670C354}" srcOrd="1" destOrd="0" presId="urn:microsoft.com/office/officeart/2005/8/layout/radial3"/>
    <dgm:cxn modelId="{244B50F2-DFCD-4E77-AED7-A80FB5910765}" type="presParOf" srcId="{B175BA96-4787-4BAE-AD91-D2C2C4A709D9}" destId="{24E541B6-C7A4-4159-8C8F-4B0CA51903E0}" srcOrd="2" destOrd="0" presId="urn:microsoft.com/office/officeart/2005/8/layout/radial3"/>
    <dgm:cxn modelId="{77B12B20-F4B3-414B-9E63-86167D90F3DE}" type="presParOf" srcId="{B175BA96-4787-4BAE-AD91-D2C2C4A709D9}" destId="{1A8C3942-FBC6-40E3-89BF-10E39B893D00}" srcOrd="3" destOrd="0" presId="urn:microsoft.com/office/officeart/2005/8/layout/radial3"/>
    <dgm:cxn modelId="{61CBC6C3-8259-4C64-8BA4-240D28D2D449}" type="presParOf" srcId="{B175BA96-4787-4BAE-AD91-D2C2C4A709D9}" destId="{66720213-1824-4EAA-B548-9AEC061ED59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67F238-9213-4873-A251-29ABA42D3B4B}" type="doc">
      <dgm:prSet loTypeId="urn:microsoft.com/office/officeart/2005/8/layout/cycle6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EFA75A16-C796-4F21-A9EE-156CAAF49D8E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олімпіади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070112-E146-496B-9E93-345FCC69E229}" type="parTrans" cxnId="{1340A622-206A-461D-B730-0C1E2D3981BA}">
      <dgm:prSet/>
      <dgm:spPr/>
      <dgm:t>
        <a:bodyPr/>
        <a:lstStyle/>
        <a:p>
          <a:endParaRPr lang="uk-UA"/>
        </a:p>
      </dgm:t>
    </dgm:pt>
    <dgm:pt modelId="{41796A78-ACBC-4403-A0A0-06F8DDECCB1B}" type="sibTrans" cxnId="{1340A622-206A-461D-B730-0C1E2D3981BA}">
      <dgm:prSet/>
      <dgm:spPr/>
      <dgm:t>
        <a:bodyPr/>
        <a:lstStyle/>
        <a:p>
          <a:endParaRPr lang="uk-UA"/>
        </a:p>
      </dgm:t>
    </dgm:pt>
    <dgm:pt modelId="{D220D446-37E7-4F7E-95C5-54C68337D693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конкурси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1C991F-C2D3-4858-8A38-D499F9DCAF93}" type="parTrans" cxnId="{F4FD4663-1018-4639-B91A-C4407FD75347}">
      <dgm:prSet/>
      <dgm:spPr/>
      <dgm:t>
        <a:bodyPr/>
        <a:lstStyle/>
        <a:p>
          <a:endParaRPr lang="uk-UA"/>
        </a:p>
      </dgm:t>
    </dgm:pt>
    <dgm:pt modelId="{84596455-97E8-44C9-B7F6-1C8ABC46E14A}" type="sibTrans" cxnId="{F4FD4663-1018-4639-B91A-C4407FD75347}">
      <dgm:prSet/>
      <dgm:spPr/>
      <dgm:t>
        <a:bodyPr/>
        <a:lstStyle/>
        <a:p>
          <a:endParaRPr lang="uk-UA"/>
        </a:p>
      </dgm:t>
    </dgm:pt>
    <dgm:pt modelId="{AD2B67F9-477B-422E-AE45-4F26375D4DC3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турніри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AB8012-E65F-457C-B5B6-D491C5DCEA5F}" type="parTrans" cxnId="{49F0B42F-9AD7-445A-833C-FFE7881C3240}">
      <dgm:prSet/>
      <dgm:spPr/>
      <dgm:t>
        <a:bodyPr/>
        <a:lstStyle/>
        <a:p>
          <a:endParaRPr lang="uk-UA"/>
        </a:p>
      </dgm:t>
    </dgm:pt>
    <dgm:pt modelId="{4CE55E00-D4E9-4E26-AE01-BB4AF90EA1C0}" type="sibTrans" cxnId="{49F0B42F-9AD7-445A-833C-FFE7881C3240}">
      <dgm:prSet/>
      <dgm:spPr/>
      <dgm:t>
        <a:bodyPr/>
        <a:lstStyle/>
        <a:p>
          <a:endParaRPr lang="uk-UA"/>
        </a:p>
      </dgm:t>
    </dgm:pt>
    <dgm:pt modelId="{DDEB8049-3788-4818-9D0F-4323F83A6457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акції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D28BB6-CEB6-43B1-BC68-237FFFC70772}" type="parTrans" cxnId="{D707A7AE-1846-484C-A1A8-08DA1485B2A8}">
      <dgm:prSet/>
      <dgm:spPr/>
      <dgm:t>
        <a:bodyPr/>
        <a:lstStyle/>
        <a:p>
          <a:endParaRPr lang="uk-UA"/>
        </a:p>
      </dgm:t>
    </dgm:pt>
    <dgm:pt modelId="{B2AB928D-20C0-4218-A9E9-1D6E23B57027}" type="sibTrans" cxnId="{D707A7AE-1846-484C-A1A8-08DA1485B2A8}">
      <dgm:prSet/>
      <dgm:spPr/>
      <dgm:t>
        <a:bodyPr/>
        <a:lstStyle/>
        <a:p>
          <a:endParaRPr lang="uk-UA"/>
        </a:p>
      </dgm:t>
    </dgm:pt>
    <dgm:pt modelId="{2F56A1A7-AB1E-49BC-AD4B-596DB6640FC0}">
      <dgm:prSet phldrT="[Текст]"/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МАН</a:t>
          </a:r>
          <a:endParaRPr lang="uk-U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93A723-0F62-4278-9A1E-9C26185962BE}" type="parTrans" cxnId="{6990AFDD-5F87-43E9-B01C-D7DCE9F1D512}">
      <dgm:prSet/>
      <dgm:spPr/>
      <dgm:t>
        <a:bodyPr/>
        <a:lstStyle/>
        <a:p>
          <a:endParaRPr lang="uk-UA"/>
        </a:p>
      </dgm:t>
    </dgm:pt>
    <dgm:pt modelId="{2CA5D1D8-0264-4B7A-BB86-E1580CE5EF77}" type="sibTrans" cxnId="{6990AFDD-5F87-43E9-B01C-D7DCE9F1D512}">
      <dgm:prSet/>
      <dgm:spPr/>
      <dgm:t>
        <a:bodyPr/>
        <a:lstStyle/>
        <a:p>
          <a:endParaRPr lang="uk-UA"/>
        </a:p>
      </dgm:t>
    </dgm:pt>
    <dgm:pt modelId="{EBD837EF-7867-4298-A24C-7C644DD708D7}" type="pres">
      <dgm:prSet presAssocID="{3D67F238-9213-4873-A251-29ABA42D3B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DC1D9F-7CA7-41F5-BD99-CBECF8B44AA8}" type="pres">
      <dgm:prSet presAssocID="{EFA75A16-C796-4F21-A9EE-156CAAF49D8E}" presName="node" presStyleLbl="node1" presStyleIdx="0" presStyleCnt="5" custScaleX="142046" custRadScaleRad="95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98D85-AFF2-4770-BD67-8CF294F1D707}" type="pres">
      <dgm:prSet presAssocID="{EFA75A16-C796-4F21-A9EE-156CAAF49D8E}" presName="spNode" presStyleCnt="0"/>
      <dgm:spPr/>
    </dgm:pt>
    <dgm:pt modelId="{83CFC5CA-1744-467A-8B9F-7A8A9E9CCAA4}" type="pres">
      <dgm:prSet presAssocID="{41796A78-ACBC-4403-A0A0-06F8DDECCB1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2E1A1AD-EF09-4830-B01B-0F6A00D728CB}" type="pres">
      <dgm:prSet presAssocID="{D220D446-37E7-4F7E-95C5-54C68337D693}" presName="node" presStyleLbl="node1" presStyleIdx="1" presStyleCnt="5" custScaleX="142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49E6F-3BF5-48FC-9AEC-3038BA1F6A23}" type="pres">
      <dgm:prSet presAssocID="{D220D446-37E7-4F7E-95C5-54C68337D693}" presName="spNode" presStyleCnt="0"/>
      <dgm:spPr/>
    </dgm:pt>
    <dgm:pt modelId="{C38E9BB5-FB8A-412D-BE9F-AA3FDAB53314}" type="pres">
      <dgm:prSet presAssocID="{84596455-97E8-44C9-B7F6-1C8ABC46E14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372EAB84-4819-4C21-80B5-EADD32106A00}" type="pres">
      <dgm:prSet presAssocID="{AD2B67F9-477B-422E-AE45-4F26375D4DC3}" presName="node" presStyleLbl="node1" presStyleIdx="2" presStyleCnt="5" custScaleX="142046" custRadScaleRad="109126" custRadScaleInc="-53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032AC-5979-44BF-838B-F981366414D7}" type="pres">
      <dgm:prSet presAssocID="{AD2B67F9-477B-422E-AE45-4F26375D4DC3}" presName="spNode" presStyleCnt="0"/>
      <dgm:spPr/>
    </dgm:pt>
    <dgm:pt modelId="{15CE2A60-FF74-4C28-B11F-9CFA63C4B415}" type="pres">
      <dgm:prSet presAssocID="{4CE55E00-D4E9-4E26-AE01-BB4AF90EA1C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6AC01DE5-F521-40C1-BB56-B9403F84DD37}" type="pres">
      <dgm:prSet presAssocID="{DDEB8049-3788-4818-9D0F-4323F83A6457}" presName="node" presStyleLbl="node1" presStyleIdx="3" presStyleCnt="5" custScaleX="142046" custRadScaleRad="108899" custRadScaleInc="41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DD0B5-9501-46B1-83E4-EC2291FA4D93}" type="pres">
      <dgm:prSet presAssocID="{DDEB8049-3788-4818-9D0F-4323F83A6457}" presName="spNode" presStyleCnt="0"/>
      <dgm:spPr/>
    </dgm:pt>
    <dgm:pt modelId="{65D72FB3-B907-4BE1-83AA-B31CE14AC6AB}" type="pres">
      <dgm:prSet presAssocID="{B2AB928D-20C0-4218-A9E9-1D6E23B5702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E8820CA-0C8A-4E15-BFAA-C867489022DC}" type="pres">
      <dgm:prSet presAssocID="{2F56A1A7-AB1E-49BC-AD4B-596DB6640FC0}" presName="node" presStyleLbl="node1" presStyleIdx="4" presStyleCnt="5" custScaleX="142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A11F7-E100-40F7-AE92-928046BF7299}" type="pres">
      <dgm:prSet presAssocID="{2F56A1A7-AB1E-49BC-AD4B-596DB6640FC0}" presName="spNode" presStyleCnt="0"/>
      <dgm:spPr/>
    </dgm:pt>
    <dgm:pt modelId="{162146F0-BC70-4F42-953F-DFAC86E25908}" type="pres">
      <dgm:prSet presAssocID="{2CA5D1D8-0264-4B7A-BB86-E1580CE5EF7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0C0BAB90-3B06-4AD8-8089-3D42DEC840A3}" type="presOf" srcId="{3D67F238-9213-4873-A251-29ABA42D3B4B}" destId="{EBD837EF-7867-4298-A24C-7C644DD708D7}" srcOrd="0" destOrd="0" presId="urn:microsoft.com/office/officeart/2005/8/layout/cycle6"/>
    <dgm:cxn modelId="{F4FD4663-1018-4639-B91A-C4407FD75347}" srcId="{3D67F238-9213-4873-A251-29ABA42D3B4B}" destId="{D220D446-37E7-4F7E-95C5-54C68337D693}" srcOrd="1" destOrd="0" parTransId="{761C991F-C2D3-4858-8A38-D499F9DCAF93}" sibTransId="{84596455-97E8-44C9-B7F6-1C8ABC46E14A}"/>
    <dgm:cxn modelId="{31CFC0AC-E2B7-4A95-B139-66459B8F33E5}" type="presOf" srcId="{2CA5D1D8-0264-4B7A-BB86-E1580CE5EF77}" destId="{162146F0-BC70-4F42-953F-DFAC86E25908}" srcOrd="0" destOrd="0" presId="urn:microsoft.com/office/officeart/2005/8/layout/cycle6"/>
    <dgm:cxn modelId="{56942DEE-06F8-49F4-AE35-38D0EB191B9C}" type="presOf" srcId="{D220D446-37E7-4F7E-95C5-54C68337D693}" destId="{32E1A1AD-EF09-4830-B01B-0F6A00D728CB}" srcOrd="0" destOrd="0" presId="urn:microsoft.com/office/officeart/2005/8/layout/cycle6"/>
    <dgm:cxn modelId="{2EB94099-CA26-4E77-BE96-58B8C4CD840B}" type="presOf" srcId="{AD2B67F9-477B-422E-AE45-4F26375D4DC3}" destId="{372EAB84-4819-4C21-80B5-EADD32106A00}" srcOrd="0" destOrd="0" presId="urn:microsoft.com/office/officeart/2005/8/layout/cycle6"/>
    <dgm:cxn modelId="{25BA4C92-AFAD-4B9F-849A-2B840AC94C69}" type="presOf" srcId="{4CE55E00-D4E9-4E26-AE01-BB4AF90EA1C0}" destId="{15CE2A60-FF74-4C28-B11F-9CFA63C4B415}" srcOrd="0" destOrd="0" presId="urn:microsoft.com/office/officeart/2005/8/layout/cycle6"/>
    <dgm:cxn modelId="{3DC7499C-7AA2-48CB-91EC-4A275C62E1BB}" type="presOf" srcId="{84596455-97E8-44C9-B7F6-1C8ABC46E14A}" destId="{C38E9BB5-FB8A-412D-BE9F-AA3FDAB53314}" srcOrd="0" destOrd="0" presId="urn:microsoft.com/office/officeart/2005/8/layout/cycle6"/>
    <dgm:cxn modelId="{9DD1517F-28BB-4380-862A-828E9D2360E7}" type="presOf" srcId="{DDEB8049-3788-4818-9D0F-4323F83A6457}" destId="{6AC01DE5-F521-40C1-BB56-B9403F84DD37}" srcOrd="0" destOrd="0" presId="urn:microsoft.com/office/officeart/2005/8/layout/cycle6"/>
    <dgm:cxn modelId="{49F0B42F-9AD7-445A-833C-FFE7881C3240}" srcId="{3D67F238-9213-4873-A251-29ABA42D3B4B}" destId="{AD2B67F9-477B-422E-AE45-4F26375D4DC3}" srcOrd="2" destOrd="0" parTransId="{61AB8012-E65F-457C-B5B6-D491C5DCEA5F}" sibTransId="{4CE55E00-D4E9-4E26-AE01-BB4AF90EA1C0}"/>
    <dgm:cxn modelId="{1340A622-206A-461D-B730-0C1E2D3981BA}" srcId="{3D67F238-9213-4873-A251-29ABA42D3B4B}" destId="{EFA75A16-C796-4F21-A9EE-156CAAF49D8E}" srcOrd="0" destOrd="0" parTransId="{09070112-E146-496B-9E93-345FCC69E229}" sibTransId="{41796A78-ACBC-4403-A0A0-06F8DDECCB1B}"/>
    <dgm:cxn modelId="{1E35DD94-6BAB-40D0-BC80-C8BEBC35C45B}" type="presOf" srcId="{EFA75A16-C796-4F21-A9EE-156CAAF49D8E}" destId="{1CDC1D9F-7CA7-41F5-BD99-CBECF8B44AA8}" srcOrd="0" destOrd="0" presId="urn:microsoft.com/office/officeart/2005/8/layout/cycle6"/>
    <dgm:cxn modelId="{BDF0BC5B-A871-4CC2-BB79-A037ADC29027}" type="presOf" srcId="{B2AB928D-20C0-4218-A9E9-1D6E23B57027}" destId="{65D72FB3-B907-4BE1-83AA-B31CE14AC6AB}" srcOrd="0" destOrd="0" presId="urn:microsoft.com/office/officeart/2005/8/layout/cycle6"/>
    <dgm:cxn modelId="{D8EF9C2C-8EA8-4CFC-8BE3-5F5F7E307FB5}" type="presOf" srcId="{41796A78-ACBC-4403-A0A0-06F8DDECCB1B}" destId="{83CFC5CA-1744-467A-8B9F-7A8A9E9CCAA4}" srcOrd="0" destOrd="0" presId="urn:microsoft.com/office/officeart/2005/8/layout/cycle6"/>
    <dgm:cxn modelId="{0ACABCF2-90E0-41B9-B9DE-07BA88AD04F9}" type="presOf" srcId="{2F56A1A7-AB1E-49BC-AD4B-596DB6640FC0}" destId="{FE8820CA-0C8A-4E15-BFAA-C867489022DC}" srcOrd="0" destOrd="0" presId="urn:microsoft.com/office/officeart/2005/8/layout/cycle6"/>
    <dgm:cxn modelId="{6990AFDD-5F87-43E9-B01C-D7DCE9F1D512}" srcId="{3D67F238-9213-4873-A251-29ABA42D3B4B}" destId="{2F56A1A7-AB1E-49BC-AD4B-596DB6640FC0}" srcOrd="4" destOrd="0" parTransId="{C393A723-0F62-4278-9A1E-9C26185962BE}" sibTransId="{2CA5D1D8-0264-4B7A-BB86-E1580CE5EF77}"/>
    <dgm:cxn modelId="{D707A7AE-1846-484C-A1A8-08DA1485B2A8}" srcId="{3D67F238-9213-4873-A251-29ABA42D3B4B}" destId="{DDEB8049-3788-4818-9D0F-4323F83A6457}" srcOrd="3" destOrd="0" parTransId="{12D28BB6-CEB6-43B1-BC68-237FFFC70772}" sibTransId="{B2AB928D-20C0-4218-A9E9-1D6E23B57027}"/>
    <dgm:cxn modelId="{FCC91BAA-1E49-4E05-A227-FA3CCE1A9C53}" type="presParOf" srcId="{EBD837EF-7867-4298-A24C-7C644DD708D7}" destId="{1CDC1D9F-7CA7-41F5-BD99-CBECF8B44AA8}" srcOrd="0" destOrd="0" presId="urn:microsoft.com/office/officeart/2005/8/layout/cycle6"/>
    <dgm:cxn modelId="{D7739021-EB10-4B2D-8AE6-A3EECCBB6244}" type="presParOf" srcId="{EBD837EF-7867-4298-A24C-7C644DD708D7}" destId="{7F998D85-AFF2-4770-BD67-8CF294F1D707}" srcOrd="1" destOrd="0" presId="urn:microsoft.com/office/officeart/2005/8/layout/cycle6"/>
    <dgm:cxn modelId="{D220E9BF-843D-450E-976A-0B0256F1C4EB}" type="presParOf" srcId="{EBD837EF-7867-4298-A24C-7C644DD708D7}" destId="{83CFC5CA-1744-467A-8B9F-7A8A9E9CCAA4}" srcOrd="2" destOrd="0" presId="urn:microsoft.com/office/officeart/2005/8/layout/cycle6"/>
    <dgm:cxn modelId="{980F5993-39FB-4DD8-8E31-DA0CBB568B53}" type="presParOf" srcId="{EBD837EF-7867-4298-A24C-7C644DD708D7}" destId="{32E1A1AD-EF09-4830-B01B-0F6A00D728CB}" srcOrd="3" destOrd="0" presId="urn:microsoft.com/office/officeart/2005/8/layout/cycle6"/>
    <dgm:cxn modelId="{E2E6118E-90D5-4DE4-BE06-66A8636CB031}" type="presParOf" srcId="{EBD837EF-7867-4298-A24C-7C644DD708D7}" destId="{89C49E6F-3BF5-48FC-9AEC-3038BA1F6A23}" srcOrd="4" destOrd="0" presId="urn:microsoft.com/office/officeart/2005/8/layout/cycle6"/>
    <dgm:cxn modelId="{4AC5FFE2-F3B9-4361-911E-683CC2FF622A}" type="presParOf" srcId="{EBD837EF-7867-4298-A24C-7C644DD708D7}" destId="{C38E9BB5-FB8A-412D-BE9F-AA3FDAB53314}" srcOrd="5" destOrd="0" presId="urn:microsoft.com/office/officeart/2005/8/layout/cycle6"/>
    <dgm:cxn modelId="{F63C928A-296E-4006-9E19-23DA2F430052}" type="presParOf" srcId="{EBD837EF-7867-4298-A24C-7C644DD708D7}" destId="{372EAB84-4819-4C21-80B5-EADD32106A00}" srcOrd="6" destOrd="0" presId="urn:microsoft.com/office/officeart/2005/8/layout/cycle6"/>
    <dgm:cxn modelId="{3DD6B31D-A756-4E4A-BD8E-9003D1A54A02}" type="presParOf" srcId="{EBD837EF-7867-4298-A24C-7C644DD708D7}" destId="{BCA032AC-5979-44BF-838B-F981366414D7}" srcOrd="7" destOrd="0" presId="urn:microsoft.com/office/officeart/2005/8/layout/cycle6"/>
    <dgm:cxn modelId="{B032DCE6-5F2E-44DC-9F62-306A0ABD0B7A}" type="presParOf" srcId="{EBD837EF-7867-4298-A24C-7C644DD708D7}" destId="{15CE2A60-FF74-4C28-B11F-9CFA63C4B415}" srcOrd="8" destOrd="0" presId="urn:microsoft.com/office/officeart/2005/8/layout/cycle6"/>
    <dgm:cxn modelId="{1A788FCE-75A8-4DEF-B1F5-A4A9091E01F6}" type="presParOf" srcId="{EBD837EF-7867-4298-A24C-7C644DD708D7}" destId="{6AC01DE5-F521-40C1-BB56-B9403F84DD37}" srcOrd="9" destOrd="0" presId="urn:microsoft.com/office/officeart/2005/8/layout/cycle6"/>
    <dgm:cxn modelId="{D91946CF-B2DD-4985-9305-5762D6EB7C33}" type="presParOf" srcId="{EBD837EF-7867-4298-A24C-7C644DD708D7}" destId="{BC7DD0B5-9501-46B1-83E4-EC2291FA4D93}" srcOrd="10" destOrd="0" presId="urn:microsoft.com/office/officeart/2005/8/layout/cycle6"/>
    <dgm:cxn modelId="{BA247DA2-54F3-422F-B514-62BA75B4875C}" type="presParOf" srcId="{EBD837EF-7867-4298-A24C-7C644DD708D7}" destId="{65D72FB3-B907-4BE1-83AA-B31CE14AC6AB}" srcOrd="11" destOrd="0" presId="urn:microsoft.com/office/officeart/2005/8/layout/cycle6"/>
    <dgm:cxn modelId="{A3286806-7E82-4333-BD57-B49BF95AC756}" type="presParOf" srcId="{EBD837EF-7867-4298-A24C-7C644DD708D7}" destId="{FE8820CA-0C8A-4E15-BFAA-C867489022DC}" srcOrd="12" destOrd="0" presId="urn:microsoft.com/office/officeart/2005/8/layout/cycle6"/>
    <dgm:cxn modelId="{09E95D98-257A-45B3-80F3-90734B81C8EC}" type="presParOf" srcId="{EBD837EF-7867-4298-A24C-7C644DD708D7}" destId="{C84A11F7-E100-40F7-AE92-928046BF7299}" srcOrd="13" destOrd="0" presId="urn:microsoft.com/office/officeart/2005/8/layout/cycle6"/>
    <dgm:cxn modelId="{3543E868-B3B8-47A2-A08B-58BFF59B638F}" type="presParOf" srcId="{EBD837EF-7867-4298-A24C-7C644DD708D7}" destId="{162146F0-BC70-4F42-953F-DFAC86E2590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A7CFC-E64F-472E-AD73-B67953CC9BBB}">
      <dsp:nvSpPr>
        <dsp:cNvPr id="0" name=""/>
        <dsp:cNvSpPr/>
      </dsp:nvSpPr>
      <dsp:spPr>
        <a:xfrm>
          <a:off x="2724388" y="2997725"/>
          <a:ext cx="2256078" cy="225607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Типи обдаро  ваності </a:t>
          </a:r>
          <a:endParaRPr lang="uk-U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54783" y="3328120"/>
        <a:ext cx="1595288" cy="1595288"/>
      </dsp:txXfrm>
    </dsp:sp>
    <dsp:sp modelId="{D8F682EE-618C-4F58-B71D-E2FA5F8E558C}">
      <dsp:nvSpPr>
        <dsp:cNvPr id="0" name=""/>
        <dsp:cNvSpPr/>
      </dsp:nvSpPr>
      <dsp:spPr>
        <a:xfrm rot="12900000">
          <a:off x="994680" y="2510490"/>
          <a:ext cx="2020066" cy="6429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39091-4BCA-4115-A9D5-B67090589713}">
      <dsp:nvSpPr>
        <dsp:cNvPr id="0" name=""/>
        <dsp:cNvSpPr/>
      </dsp:nvSpPr>
      <dsp:spPr>
        <a:xfrm>
          <a:off x="105706" y="1395340"/>
          <a:ext cx="2143274" cy="1714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раціонально-мислиневий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необхідний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вченим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політикам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економістам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uk-U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5925" y="1445559"/>
        <a:ext cx="2042836" cy="1614181"/>
      </dsp:txXfrm>
    </dsp:sp>
    <dsp:sp modelId="{067A833D-1CD8-4DFC-92DF-FA19D93D3E0E}">
      <dsp:nvSpPr>
        <dsp:cNvPr id="0" name=""/>
        <dsp:cNvSpPr/>
      </dsp:nvSpPr>
      <dsp:spPr>
        <a:xfrm rot="16200000">
          <a:off x="2842394" y="1548631"/>
          <a:ext cx="2020066" cy="6429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2790486"/>
                <a:satOff val="-15286"/>
                <a:lumOff val="4706"/>
                <a:alphaOff val="0"/>
                <a:shade val="45000"/>
                <a:satMod val="155000"/>
              </a:schemeClr>
            </a:gs>
            <a:gs pos="60000">
              <a:schemeClr val="accent3">
                <a:hueOff val="-2790486"/>
                <a:satOff val="-15286"/>
                <a:lumOff val="4706"/>
                <a:alphaOff val="0"/>
                <a:shade val="95000"/>
                <a:satMod val="150000"/>
              </a:schemeClr>
            </a:gs>
            <a:gs pos="100000">
              <a:schemeClr val="accent3">
                <a:hueOff val="-2790486"/>
                <a:satOff val="-15286"/>
                <a:lumOff val="4706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23B6E-A214-4AF9-93B2-FBF07F5AAB25}">
      <dsp:nvSpPr>
        <dsp:cNvPr id="0" name=""/>
        <dsp:cNvSpPr/>
      </dsp:nvSpPr>
      <dsp:spPr>
        <a:xfrm>
          <a:off x="2780790" y="2779"/>
          <a:ext cx="2143274" cy="1714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2790486"/>
                <a:satOff val="-15286"/>
                <a:lumOff val="4706"/>
                <a:alphaOff val="0"/>
                <a:shade val="45000"/>
                <a:satMod val="155000"/>
              </a:schemeClr>
            </a:gs>
            <a:gs pos="60000">
              <a:schemeClr val="accent3">
                <a:hueOff val="-2790486"/>
                <a:satOff val="-15286"/>
                <a:lumOff val="4706"/>
                <a:alphaOff val="0"/>
                <a:shade val="95000"/>
                <a:satMod val="150000"/>
              </a:schemeClr>
            </a:gs>
            <a:gs pos="100000">
              <a:schemeClr val="accent3">
                <a:hueOff val="-2790486"/>
                <a:satOff val="-15286"/>
                <a:lumOff val="4706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образно-художній (необхідний дизайнерам, конструкторам, художникам, письменникам)</a:t>
          </a:r>
          <a:endParaRPr lang="uk-U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31009" y="52998"/>
        <a:ext cx="2042836" cy="1614181"/>
      </dsp:txXfrm>
    </dsp:sp>
    <dsp:sp modelId="{6C38699C-6665-4D83-9B35-AA794BBE1F9B}">
      <dsp:nvSpPr>
        <dsp:cNvPr id="0" name=""/>
        <dsp:cNvSpPr/>
      </dsp:nvSpPr>
      <dsp:spPr>
        <a:xfrm rot="19500000">
          <a:off x="4690108" y="2510490"/>
          <a:ext cx="2020066" cy="6429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5580973"/>
                <a:satOff val="-30571"/>
                <a:lumOff val="9412"/>
                <a:alphaOff val="0"/>
                <a:shade val="45000"/>
                <a:satMod val="155000"/>
              </a:schemeClr>
            </a:gs>
            <a:gs pos="60000">
              <a:schemeClr val="accent3">
                <a:hueOff val="-5580973"/>
                <a:satOff val="-30571"/>
                <a:lumOff val="9412"/>
                <a:alphaOff val="0"/>
                <a:shade val="95000"/>
                <a:satMod val="150000"/>
              </a:schemeClr>
            </a:gs>
            <a:gs pos="100000">
              <a:schemeClr val="accent3">
                <a:hueOff val="-5580973"/>
                <a:satOff val="-30571"/>
                <a:lumOff val="941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B9E5F-2310-41F1-9536-27E596654A80}">
      <dsp:nvSpPr>
        <dsp:cNvPr id="0" name=""/>
        <dsp:cNvSpPr/>
      </dsp:nvSpPr>
      <dsp:spPr>
        <a:xfrm>
          <a:off x="5455875" y="1395340"/>
          <a:ext cx="2143274" cy="1714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5580973"/>
                <a:satOff val="-30571"/>
                <a:lumOff val="9412"/>
                <a:alphaOff val="0"/>
                <a:shade val="45000"/>
                <a:satMod val="155000"/>
              </a:schemeClr>
            </a:gs>
            <a:gs pos="60000">
              <a:schemeClr val="accent3">
                <a:hueOff val="-5580973"/>
                <a:satOff val="-30571"/>
                <a:lumOff val="9412"/>
                <a:alphaOff val="0"/>
                <a:shade val="95000"/>
                <a:satMod val="150000"/>
              </a:schemeClr>
            </a:gs>
            <a:gs pos="100000">
              <a:schemeClr val="accent3">
                <a:hueOff val="-5580973"/>
                <a:satOff val="-30571"/>
                <a:lumOff val="941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емоційно-чуттєвий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</a:t>
          </a: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необхідний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режисерам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ru-RU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літераторам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</a:t>
          </a:r>
          <a:endParaRPr lang="uk-UA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06094" y="1445559"/>
        <a:ext cx="2042836" cy="1614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E84A9-98DF-4B35-813C-ED03B7C8A147}">
      <dsp:nvSpPr>
        <dsp:cNvPr id="0" name=""/>
        <dsp:cNvSpPr/>
      </dsp:nvSpPr>
      <dsp:spPr>
        <a:xfrm>
          <a:off x="2977330" y="904875"/>
          <a:ext cx="2254249" cy="225424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Серед методів навчання обдарованих учнів привалюють: </a:t>
          </a:r>
          <a:endParaRPr lang="uk-UA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07457" y="1235002"/>
        <a:ext cx="1593995" cy="1593995"/>
      </dsp:txXfrm>
    </dsp:sp>
    <dsp:sp modelId="{C940839C-89D0-4FBF-98AA-33AE3670C354}">
      <dsp:nvSpPr>
        <dsp:cNvPr id="0" name=""/>
        <dsp:cNvSpPr/>
      </dsp:nvSpPr>
      <dsp:spPr>
        <a:xfrm>
          <a:off x="2448275" y="402"/>
          <a:ext cx="3312361" cy="1127124"/>
        </a:xfrm>
        <a:prstGeom prst="ellipse">
          <a:avLst/>
        </a:prstGeom>
        <a:solidFill>
          <a:schemeClr val="accent2">
            <a:alpha val="50000"/>
            <a:hueOff val="-2266801"/>
            <a:satOff val="1309"/>
            <a:lumOff val="-240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Самостійна робота</a:t>
          </a:r>
          <a:endParaRPr lang="uk-UA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3359" y="165465"/>
        <a:ext cx="2342193" cy="796998"/>
      </dsp:txXfrm>
    </dsp:sp>
    <dsp:sp modelId="{24E541B6-C7A4-4159-8C8F-4B0CA51903E0}">
      <dsp:nvSpPr>
        <dsp:cNvPr id="0" name=""/>
        <dsp:cNvSpPr/>
      </dsp:nvSpPr>
      <dsp:spPr>
        <a:xfrm>
          <a:off x="4896538" y="1512168"/>
          <a:ext cx="3312361" cy="1127124"/>
        </a:xfrm>
        <a:prstGeom prst="ellipse">
          <a:avLst/>
        </a:prstGeom>
        <a:solidFill>
          <a:schemeClr val="accent2">
            <a:alpha val="50000"/>
            <a:hueOff val="-4533601"/>
            <a:satOff val="2618"/>
            <a:lumOff val="-4804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Пошуковий метод</a:t>
          </a:r>
          <a:endParaRPr lang="uk-UA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81622" y="1677231"/>
        <a:ext cx="2342193" cy="796998"/>
      </dsp:txXfrm>
    </dsp:sp>
    <dsp:sp modelId="{1A8C3942-FBC6-40E3-89BF-10E39B893D00}">
      <dsp:nvSpPr>
        <dsp:cNvPr id="0" name=""/>
        <dsp:cNvSpPr/>
      </dsp:nvSpPr>
      <dsp:spPr>
        <a:xfrm>
          <a:off x="2448275" y="2936875"/>
          <a:ext cx="3312361" cy="1127124"/>
        </a:xfrm>
        <a:prstGeom prst="ellipse">
          <a:avLst/>
        </a:prstGeom>
        <a:solidFill>
          <a:schemeClr val="accent2">
            <a:alpha val="50000"/>
            <a:hueOff val="-6800402"/>
            <a:satOff val="3927"/>
            <a:lumOff val="-7205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Дослідницький метод</a:t>
          </a:r>
          <a:endParaRPr lang="uk-UA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3359" y="3101938"/>
        <a:ext cx="2342193" cy="796998"/>
      </dsp:txXfrm>
    </dsp:sp>
    <dsp:sp modelId="{66720213-1824-4EAA-B548-9AEC061ED59D}">
      <dsp:nvSpPr>
        <dsp:cNvPr id="0" name=""/>
        <dsp:cNvSpPr/>
      </dsp:nvSpPr>
      <dsp:spPr>
        <a:xfrm>
          <a:off x="0" y="1512187"/>
          <a:ext cx="3312361" cy="1127124"/>
        </a:xfrm>
        <a:prstGeom prst="ellipse">
          <a:avLst/>
        </a:prstGeom>
        <a:solidFill>
          <a:schemeClr val="accent2">
            <a:alpha val="50000"/>
            <a:hueOff val="-9067202"/>
            <a:satOff val="5236"/>
            <a:lumOff val="-9607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Індивідуальні форми навчання</a:t>
          </a:r>
          <a:endParaRPr lang="uk-UA" sz="1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5084" y="1677250"/>
        <a:ext cx="2342193" cy="796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C1D9F-7CA7-41F5-BD99-CBECF8B44AA8}">
      <dsp:nvSpPr>
        <dsp:cNvPr id="0" name=""/>
        <dsp:cNvSpPr/>
      </dsp:nvSpPr>
      <dsp:spPr>
        <a:xfrm>
          <a:off x="2952328" y="91408"/>
          <a:ext cx="2016222" cy="9226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олімпіади</a:t>
          </a:r>
          <a:endParaRPr lang="uk-U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97367" y="136447"/>
        <a:ext cx="1926144" cy="832542"/>
      </dsp:txXfrm>
    </dsp:sp>
    <dsp:sp modelId="{83CFC5CA-1744-467A-8B9F-7A8A9E9CCAA4}">
      <dsp:nvSpPr>
        <dsp:cNvPr id="0" name=""/>
        <dsp:cNvSpPr/>
      </dsp:nvSpPr>
      <dsp:spPr>
        <a:xfrm>
          <a:off x="2272563" y="661511"/>
          <a:ext cx="3683531" cy="3683531"/>
        </a:xfrm>
        <a:custGeom>
          <a:avLst/>
          <a:gdLst/>
          <a:ahLst/>
          <a:cxnLst/>
          <a:rect l="0" t="0" r="0" b="0"/>
          <a:pathLst>
            <a:path>
              <a:moveTo>
                <a:pt x="2701804" y="213135"/>
              </a:moveTo>
              <a:arcTo wR="1841765" hR="1841765" stAng="17870244" swAng="120849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1A1AD-EF09-4830-B01B-0F6A00D728CB}">
      <dsp:nvSpPr>
        <dsp:cNvPr id="0" name=""/>
        <dsp:cNvSpPr/>
      </dsp:nvSpPr>
      <dsp:spPr>
        <a:xfrm>
          <a:off x="4703951" y="1275283"/>
          <a:ext cx="2016222" cy="9226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конкурси</a:t>
          </a:r>
          <a:endParaRPr lang="uk-U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48990" y="1320322"/>
        <a:ext cx="1926144" cy="832542"/>
      </dsp:txXfrm>
    </dsp:sp>
    <dsp:sp modelId="{C38E9BB5-FB8A-412D-BE9F-AA3FDAB53314}">
      <dsp:nvSpPr>
        <dsp:cNvPr id="0" name=""/>
        <dsp:cNvSpPr/>
      </dsp:nvSpPr>
      <dsp:spPr>
        <a:xfrm>
          <a:off x="2169484" y="798727"/>
          <a:ext cx="3683531" cy="3683531"/>
        </a:xfrm>
        <a:custGeom>
          <a:avLst/>
          <a:gdLst/>
          <a:ahLst/>
          <a:cxnLst/>
          <a:rect l="0" t="0" r="0" b="0"/>
          <a:pathLst>
            <a:path>
              <a:moveTo>
                <a:pt x="3631869" y="1408604"/>
              </a:moveTo>
              <a:arcTo wR="1841765" hR="1841765" stAng="20783837" swAng="179733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EAB84-4819-4C21-80B5-EADD32106A00}">
      <dsp:nvSpPr>
        <dsp:cNvPr id="0" name=""/>
        <dsp:cNvSpPr/>
      </dsp:nvSpPr>
      <dsp:spPr>
        <a:xfrm>
          <a:off x="4464503" y="3168355"/>
          <a:ext cx="2016222" cy="9226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турніри</a:t>
          </a:r>
          <a:endParaRPr lang="uk-U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9542" y="3213394"/>
        <a:ext cx="1926144" cy="832542"/>
      </dsp:txXfrm>
    </dsp:sp>
    <dsp:sp modelId="{15CE2A60-FF74-4C28-B11F-9CFA63C4B415}">
      <dsp:nvSpPr>
        <dsp:cNvPr id="0" name=""/>
        <dsp:cNvSpPr/>
      </dsp:nvSpPr>
      <dsp:spPr>
        <a:xfrm>
          <a:off x="2131561" y="648161"/>
          <a:ext cx="3683531" cy="3683531"/>
        </a:xfrm>
        <a:custGeom>
          <a:avLst/>
          <a:gdLst/>
          <a:ahLst/>
          <a:cxnLst/>
          <a:rect l="0" t="0" r="0" b="0"/>
          <a:pathLst>
            <a:path>
              <a:moveTo>
                <a:pt x="2737461" y="3451060"/>
              </a:moveTo>
              <a:arcTo wR="1841765" hR="1841765" stAng="3654044" swAng="319750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01DE5-F521-40C1-BB56-B9403F84DD37}">
      <dsp:nvSpPr>
        <dsp:cNvPr id="0" name=""/>
        <dsp:cNvSpPr/>
      </dsp:nvSpPr>
      <dsp:spPr>
        <a:xfrm>
          <a:off x="1512171" y="3240356"/>
          <a:ext cx="2016222" cy="9226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акції</a:t>
          </a:r>
          <a:endParaRPr lang="uk-U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57210" y="3285395"/>
        <a:ext cx="1926144" cy="832542"/>
      </dsp:txXfrm>
    </dsp:sp>
    <dsp:sp modelId="{65D72FB3-B907-4BE1-83AA-B31CE14AC6AB}">
      <dsp:nvSpPr>
        <dsp:cNvPr id="0" name=""/>
        <dsp:cNvSpPr/>
      </dsp:nvSpPr>
      <dsp:spPr>
        <a:xfrm>
          <a:off x="2074937" y="769104"/>
          <a:ext cx="3683531" cy="3683531"/>
        </a:xfrm>
        <a:custGeom>
          <a:avLst/>
          <a:gdLst/>
          <a:ahLst/>
          <a:cxnLst/>
          <a:rect l="0" t="0" r="0" b="0"/>
          <a:pathLst>
            <a:path>
              <a:moveTo>
                <a:pt x="107372" y="2461426"/>
              </a:moveTo>
              <a:arcTo wR="1841765" hR="1841765" stAng="9620358" swAng="193758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820CA-0C8A-4E15-BFAA-C867489022DC}">
      <dsp:nvSpPr>
        <dsp:cNvPr id="0" name=""/>
        <dsp:cNvSpPr/>
      </dsp:nvSpPr>
      <dsp:spPr>
        <a:xfrm>
          <a:off x="1200705" y="1275283"/>
          <a:ext cx="2016222" cy="92262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МАН</a:t>
          </a:r>
          <a:endParaRPr lang="uk-U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5744" y="1320322"/>
        <a:ext cx="1926144" cy="832542"/>
      </dsp:txXfrm>
    </dsp:sp>
    <dsp:sp modelId="{162146F0-BC70-4F42-953F-DFAC86E25908}">
      <dsp:nvSpPr>
        <dsp:cNvPr id="0" name=""/>
        <dsp:cNvSpPr/>
      </dsp:nvSpPr>
      <dsp:spPr>
        <a:xfrm>
          <a:off x="1964785" y="661511"/>
          <a:ext cx="3683531" cy="3683531"/>
        </a:xfrm>
        <a:custGeom>
          <a:avLst/>
          <a:gdLst/>
          <a:ahLst/>
          <a:cxnLst/>
          <a:rect l="0" t="0" r="0" b="0"/>
          <a:pathLst>
            <a:path>
              <a:moveTo>
                <a:pt x="473518" y="608882"/>
              </a:moveTo>
              <a:arcTo wR="1841765" hR="1841765" stAng="13321260" swAng="120849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1C828-ECED-45F6-9429-B7720271E512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B809A-DC00-4468-A669-1E963A6749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956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B809A-DC00-4468-A669-1E963A674924}" type="slidenum">
              <a:rPr lang="uk-UA" smtClean="0"/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FF51C9-52D9-4A36-8C27-B76E82BB1C4B}" type="datetimeFigureOut">
              <a:rPr lang="uk-UA" smtClean="0"/>
              <a:t>18.02.2015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2BB9A6-0507-454B-A393-8184C2E08B9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Обдаровані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учні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підходи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до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навчання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 </a:t>
            </a:r>
            <a:r>
              <a:rPr lang="ru-RU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виховання</a:t>
            </a:r>
            <a:endParaRPr lang="uk-UA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6858000" cy="608806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Методичне об’єднання </a:t>
            </a:r>
          </a:p>
          <a:p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вчителів  історії, </a:t>
            </a:r>
          </a:p>
          <a:p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правознавства та етики</a:t>
            </a:r>
          </a:p>
          <a:p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</a:rPr>
              <a:t>Харківської гімназії №163</a:t>
            </a:r>
            <a:endParaRPr lang="uk-UA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Дякуємо </a:t>
            </a:r>
            <a:r>
              <a:rPr lang="uk-UA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увагу !</a:t>
            </a:r>
            <a:endParaRPr lang="uk-UA" sz="4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20072" y="1319280"/>
            <a:ext cx="31683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Талановиті й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обдаровані люди завжди впливали й впливають на розвиток та характер суспільства, отож талант і обдарованість можна вважати суттєвим багатством кожної держави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4149080"/>
            <a:ext cx="8229600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200" b="1" i="0" u="none" strike="noStrike" kern="1200" cap="all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Обдарованість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—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індивідуальна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потенціальна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своєрідність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задатків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людини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завдяки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яким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вона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може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досягти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значних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успіхів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певній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галузі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діяльності</a:t>
            </a:r>
            <a:r>
              <a:rPr kumimoji="0" lang="uk-U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uk-UA" sz="7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робота психолога з обдарованими діть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888432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55576" y="620688"/>
          <a:ext cx="77048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/>
          </a:bodyPr>
          <a:lstStyle/>
          <a:p>
            <a:r>
              <a:rPr lang="uk-UA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Робота з обдарованими дітьми (на уроках)</a:t>
            </a:r>
            <a:endParaRPr lang="uk-UA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16288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1052513"/>
          </a:xfrm>
        </p:spPr>
        <p:txBody>
          <a:bodyPr>
            <a:normAutofit/>
          </a:bodyPr>
          <a:lstStyle/>
          <a:p>
            <a:r>
              <a:rPr lang="uk-UA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Робота з обдарованими дітьми (позакласна)</a:t>
            </a:r>
            <a:endParaRPr lang="uk-UA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1484784"/>
          <a:ext cx="79208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960742"/>
              </p:ext>
            </p:extLst>
          </p:nvPr>
        </p:nvGraphicFramePr>
        <p:xfrm>
          <a:off x="467544" y="1484784"/>
          <a:ext cx="8280920" cy="4907280"/>
        </p:xfrm>
        <a:graphic>
          <a:graphicData uri="http://schemas.openxmlformats.org/drawingml/2006/table">
            <a:tbl>
              <a:tblPr/>
              <a:tblGrid>
                <a:gridCol w="487112"/>
                <a:gridCol w="3329312"/>
                <a:gridCol w="3262790"/>
                <a:gridCol w="1201706"/>
              </a:tblGrid>
              <a:tr h="81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№ з/п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Захід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айоний етап турніру Юних правознавців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Шумейко А., 10-Б-вийшла у фінал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Сєрякова В.І.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Міський етап турніру Юних правознавців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Шумейко А., 10-Б ІІІ місце в індивідуальній першості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Сєрякова В.І.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ІІ (районний) етап олімпіади з історії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Снопкова</a:t>
                      </a: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 В., 8-А - І місце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Чорноморд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, </a:t>
                      </a: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8-Б – ІІІ місце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Тарасова В.Г.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Шевченко В., 9-Б – І місце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Коцюба В., 9-Б – ІІ місце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Тарасова В.Г.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Прохненко</a:t>
                      </a: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 М., 10-Б – ІІ місце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Тарасенко О., 10-Б – ІІІ місце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Дейко І.О.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3326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Результати роботи з обдарованими учнями за </a:t>
            </a:r>
            <a:r>
              <a:rPr lang="uk-U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 семестр 2014/2015 </a:t>
            </a:r>
            <a:r>
              <a:rPr lang="uk-U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н.р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25400"/>
              </p:ext>
            </p:extLst>
          </p:nvPr>
        </p:nvGraphicFramePr>
        <p:xfrm>
          <a:off x="467544" y="620688"/>
          <a:ext cx="8208910" cy="5678424"/>
        </p:xfrm>
        <a:graphic>
          <a:graphicData uri="http://schemas.openxmlformats.org/drawingml/2006/table">
            <a:tbl>
              <a:tblPr/>
              <a:tblGrid>
                <a:gridCol w="482877"/>
                <a:gridCol w="3765595"/>
                <a:gridCol w="2769183"/>
                <a:gridCol w="1191255"/>
              </a:tblGrid>
              <a:tr h="550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ІІ (районний) етап олімпіади з правознавства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Мартинюк Богдан,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11-А - ІІ місце</a:t>
                      </a:r>
                      <a:b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Шумейко </a:t>
                      </a: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Анастасія,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10-Б - ІІ місце</a:t>
                      </a:r>
                      <a:b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1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Бочков</a:t>
                      </a: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Дмитр,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9-Б - ІІІ </a:t>
                      </a: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місце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Сєрякова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В.І.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ІІІ (обласний) етап олімпіади з</a:t>
                      </a:r>
                      <a:endParaRPr lang="uk-UA" sz="1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 історії</a:t>
                      </a:r>
                      <a:endParaRPr lang="uk-UA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Снопкова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Валерія, </a:t>
                      </a:r>
                      <a:endParaRPr lang="uk-UA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8-Б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– ІІІ місце;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Шевченко Валерія, </a:t>
                      </a:r>
                      <a:endParaRPr lang="uk-UA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9-Б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– ІІ місце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Тарасова В.Г.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І (районний) етап захисту дослідницьких робіт учасників Малої академії наук</a:t>
                      </a:r>
                      <a:endParaRPr lang="uk-UA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Костянець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О., 10-Б – </a:t>
                      </a:r>
                      <a:endParaRPr lang="uk-UA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І </a:t>
                      </a: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месце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(історичне краєзнавство)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Дейко І.О.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Мартинюк Б., 11-А – І місце (філософія)</a:t>
                      </a:r>
                      <a:endParaRPr lang="uk-UA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Сєрякова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В.І.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Екскурсія для вихованців дитячого садка №453 по Слобожанському куточку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екскурсоводи - учні </a:t>
                      </a:r>
                      <a:endParaRPr lang="uk-UA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9-Б 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класу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Дейко І.О.</a:t>
                      </a:r>
                      <a:endParaRPr lang="uk-U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687" marR="18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96718"/>
              </p:ext>
            </p:extLst>
          </p:nvPr>
        </p:nvGraphicFramePr>
        <p:xfrm>
          <a:off x="539552" y="548680"/>
          <a:ext cx="8064896" cy="5504460"/>
        </p:xfrm>
        <a:graphic>
          <a:graphicData uri="http://schemas.openxmlformats.org/drawingml/2006/table">
            <a:tbl>
              <a:tblPr/>
              <a:tblGrid>
                <a:gridCol w="407248"/>
                <a:gridCol w="3265160"/>
                <a:gridCol w="2846621"/>
                <a:gridCol w="1545867"/>
              </a:tblGrid>
              <a:tr h="1157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бласний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конкурс для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дітей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молоді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Місцеве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самоврядування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ми!»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Мартинюк Б., 11-А 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і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Бочков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Д., 9-Б – ІІІ місце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Сєрякова В.І.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Обласний етап Всеукраїнської історико-краєзнавчої акції учнів і студентської молоді "А ми ту славу збережемо", присвячену 70-й річниці визволення України від фашистських загарбників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Холод </a:t>
                      </a: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В., 9-Б - грамота, надруковані тези  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Дейко І.О.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Всеукраїнська експедиція учнівської 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та</a:t>
                      </a:r>
                      <a:r>
                        <a:rPr lang="uk-UA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студентської  </a:t>
                      </a: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молоді </a:t>
                      </a:r>
                      <a:r>
                        <a:rPr lang="uk-UA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“Моя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Батьківщина 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uk-UA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Україна”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лауреати: Поспєлова К., Линок К., 10-Б – грамоти, надруковані тези</a:t>
                      </a:r>
                      <a:endParaRPr lang="uk-UA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Дейко І.О.</a:t>
                      </a:r>
                      <a:endParaRPr lang="uk-UA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012056"/>
            <a:ext cx="864096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своїх учнів ми мріємо бачити</a:t>
            </a:r>
            <a:r>
              <a:rPr lang="uk-U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788" indent="-331788">
              <a:buFont typeface="Wingdings" pitchFamily="2" charset="2"/>
              <a:buChar char="Ø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людьми творчими, вільними від стереотипів;</a:t>
            </a:r>
          </a:p>
          <a:p>
            <a:pPr marL="331788" indent="-331788">
              <a:buFont typeface="Wingdings" pitchFamily="2" charset="2"/>
              <a:buChar char="Ø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людьми, які прагнуть нового та не забувають свої коріння;</a:t>
            </a:r>
          </a:p>
          <a:p>
            <a:pPr marL="331788" indent="-331788">
              <a:buFont typeface="Wingdings" pitchFamily="2" charset="2"/>
              <a:buChar char="Ø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людьми щирими, які вміють любити, дружити, будувати відносини;</a:t>
            </a:r>
          </a:p>
          <a:p>
            <a:pPr marL="331788" indent="-331788">
              <a:buFont typeface="Wingdings" pitchFamily="2" charset="2"/>
              <a:buChar char="Ø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людьми, які мають стійку життєву позицію і вміють її відстоювати;</a:t>
            </a:r>
          </a:p>
          <a:p>
            <a:pPr marL="331788" indent="-331788">
              <a:buFont typeface="Wingdings" pitchFamily="2" charset="2"/>
              <a:buChar char="Ø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людьми, які стануть гідними </a:t>
            </a:r>
            <a:r>
              <a:rPr lang="uk-UA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представникаими</a:t>
            </a:r>
            <a:r>
              <a:rPr lang="uk-UA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нашої Вітчизни і будуть плідно працювати для її процвітання!</a:t>
            </a:r>
            <a:endParaRPr lang="uk-UA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781" y="332656"/>
            <a:ext cx="27860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595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486</Words>
  <Application>Microsoft Office PowerPoint</Application>
  <PresentationFormat>Экран (4:3)</PresentationFormat>
  <Paragraphs>93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Обдаровані учні:  підходи до навчання  та виховання</vt:lpstr>
      <vt:lpstr>Презентация PowerPoint</vt:lpstr>
      <vt:lpstr>Презентация PowerPoint</vt:lpstr>
      <vt:lpstr>Робота з обдарованими дітьми (на уроках)</vt:lpstr>
      <vt:lpstr>Робота з обдарованими дітьми (позакласна)</vt:lpstr>
      <vt:lpstr>Презентация PowerPoint</vt:lpstr>
      <vt:lpstr>Презентация PowerPoint</vt:lpstr>
      <vt:lpstr>Презентация PowerPoint</vt:lpstr>
      <vt:lpstr> своїх учнів ми мріємо бачити </vt:lpstr>
      <vt:lpstr>Дякуємо за увагу 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Обдаровані учні: підходи до навчання та виховання</dc:title>
  <dc:creator>A</dc:creator>
  <cp:lastModifiedBy>Валя</cp:lastModifiedBy>
  <cp:revision>11</cp:revision>
  <dcterms:created xsi:type="dcterms:W3CDTF">2015-02-18T10:52:57Z</dcterms:created>
  <dcterms:modified xsi:type="dcterms:W3CDTF">2015-02-18T16:12:06Z</dcterms:modified>
</cp:coreProperties>
</file>