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8" r:id="rId9"/>
    <p:sldId id="270" r:id="rId10"/>
    <p:sldId id="260" r:id="rId11"/>
    <p:sldId id="263" r:id="rId12"/>
    <p:sldId id="271" r:id="rId13"/>
    <p:sldId id="269" r:id="rId14"/>
    <p:sldId id="279" r:id="rId15"/>
    <p:sldId id="28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94660"/>
  </p:normalViewPr>
  <p:slideViewPr>
    <p:cSldViewPr>
      <p:cViewPr varScale="1">
        <p:scale>
          <a:sx n="88" d="100"/>
          <a:sy n="88" d="100"/>
        </p:scale>
        <p:origin x="-28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A64586B-1110-4280-AC6B-345EEB6E3403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A3DA11-DD47-44ED-847D-159ECD36B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6D993-B69B-47CF-975B-324A962E484B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7611-5B82-4AD7-8F3A-07B35CF12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174D-E7F5-4B6C-ADAF-061A98EB4B32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B832-854C-457E-939A-5879F11DB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199A-726E-4144-9941-A89E0EF00619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04085-BDF6-4E62-831D-C73FE3D5A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3DC75-F8C4-4C41-BEEE-EAA2607CCE92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47DD1-7838-4246-837E-B0D993304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04DA3-2004-483F-B862-532DDD96400F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56730-0F9C-4524-9C85-617670437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72C1-BA0F-42B2-9C27-A07E2E4EC889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65BB5-49E5-4B68-AE90-64A1049D2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3745-7E68-4980-97CD-D1F01590B83C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AD32-D610-472D-9520-C45163A46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B8234-93C8-455E-9AB8-8F00FE819254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D57F-B4C3-4EAA-983E-9BF7A6BB5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4D1BD-7C19-436E-8680-6A33CFE79FA5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98D8E-4DDD-459D-AC22-8DFA0A7D5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6DA83-98D4-4FCD-A137-99C8B0C6DB35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E70F4-B37C-41FD-B0AB-F6F4FBC8E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F864-809F-4E82-8C6B-BE28A588EDC3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DC5F6-DC94-4565-B690-963AFB0FC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AE3F57-75AE-4546-AC4E-A22C49C718E5}" type="datetimeFigureOut">
              <a:rPr lang="ru-RU"/>
              <a:pPr>
                <a:defRPr/>
              </a:pPr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516C16-38E6-4F58-8AA0-4C2B10086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wheel spokes="3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6.png"/><Relationship Id="rId7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1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1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1.gif"/><Relationship Id="rId4" Type="http://schemas.openxmlformats.org/officeDocument/2006/relationships/image" Target="../media/image5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54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8.gif"/><Relationship Id="rId4" Type="http://schemas.openxmlformats.org/officeDocument/2006/relationships/image" Target="../media/image34.png"/><Relationship Id="rId9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214438"/>
            <a:ext cx="7772400" cy="2786062"/>
          </a:xfrm>
        </p:spPr>
        <p:txBody>
          <a:bodyPr/>
          <a:lstStyle/>
          <a:p>
            <a:r>
              <a:rPr lang="ru-RU" sz="6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для воспитанных детей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63" y="4786313"/>
            <a:ext cx="5000625" cy="1143000"/>
          </a:xfrm>
        </p:spPr>
        <p:txBody>
          <a:bodyPr/>
          <a:lstStyle/>
          <a:p>
            <a:r>
              <a:rPr lang="ru-RU" sz="6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600" smtClean="0">
                <a:solidFill>
                  <a:srgbClr val="C00000"/>
                </a:solidFill>
              </a:rPr>
              <a:t> </a:t>
            </a:r>
            <a:r>
              <a:rPr lang="ru-RU" sz="6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</a:p>
        </p:txBody>
      </p:sp>
      <p:pic>
        <p:nvPicPr>
          <p:cNvPr id="14340" name="Picture 2" descr="C:\Documents and Settings\Ольга\Рабочий стол\картинки\детские картинки-блестяшки анимашки\610e9cb8761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429125"/>
            <a:ext cx="19923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Documents and Settings\Ольга\Рабочий стол\картинки\блестяшки- цветочки\d0a1d0bed0bbd0bdd0b5d187d0bdd0b0d18f20d180d0b0d0b4d0bed181d182d18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63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flipH="1" flipV="1">
            <a:off x="3635375" y="-100013"/>
            <a:ext cx="73025" cy="100013"/>
          </a:xfrm>
          <a:prstGeom prst="rect">
            <a:avLst/>
          </a:prstGeom>
          <a:solidFill>
            <a:srgbClr val="BFBFBF"/>
          </a:solidFill>
          <a:ln w="38100" algn="ctr">
            <a:solidFill>
              <a:srgbClr val="DCE6F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/>
          <a:lstStyle/>
          <a:p>
            <a:pPr algn="ctr" eaLnBrk="0" hangingPunct="0"/>
            <a:endParaRPr lang="ru-RU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429125" cy="300037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Звонок! Все дружною гурьбой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столовую летят стрелой.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здесь есть правила свои,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 их и повтори!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Ешь аккуратно, не спеши,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брызгай, на пол не кроши,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Хлеб береги и уважай,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повсюду не бросай.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Поел – и  убери, Друг мой,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Свою посуду за собой.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9" descr="C41-33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643063"/>
            <a:ext cx="9286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Ольга\Рабочий стол\картинки\Новая папка (2)\688766f6808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4000500"/>
            <a:ext cx="6873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Ольга\Рабочий стол\картинки\Новая папка (2)\688766f6808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571875"/>
            <a:ext cx="6873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Ольга\Рабочий стол\картинки\Новая папка (2)\142eb433113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2643188"/>
            <a:ext cx="6429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Ольга\Рабочий стол\картинки\Новая папка (2)\ec9c9071dd0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3214688"/>
            <a:ext cx="8572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Ольга\Рабочий стол\картинки\Новая папка (2)\4cbdfe09b62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38" y="4143375"/>
            <a:ext cx="8572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Ольга\Рабочий стол\картинки\Новая папка (2)\688766f6808c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50" y="2857500"/>
            <a:ext cx="6429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3" descr="C:\Documents and Settings\Ольга\Рабочий стол\картинки\детские картинки-блестяшки анимашки\cdolls71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50" y="3071813"/>
            <a:ext cx="247015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9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:\Documents and Settings\Ольга\Рабочий стол\картинки\детские картинки-блестяшки анимашки\cdolls8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63"/>
            <a:ext cx="5214938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Documents and Settings\Ольга\Рабочий стол\картинки\Новая папка (2)\игрушки\dc701436b9b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286375"/>
            <a:ext cx="135731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Documents and Settings\Ольга\Рабочий стол\картинки\Новая папка (2)\dc1ee5c3fe4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4929188"/>
            <a:ext cx="52863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Documents and Settings\Ольга\Рабочий стол\картинки\Новая папка (2)\a0a8d1a7120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5286375"/>
            <a:ext cx="4286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Documents and Settings\Ольга\Рабочий стол\картинки\Новая папка (2)\a0a8d1a7120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5286375"/>
            <a:ext cx="4286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72063" y="0"/>
            <a:ext cx="4071937" cy="3478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Грустно в школе без игрушек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Может быть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машинку взять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под партой покатать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солдатикам скучаю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 занять себя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--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знаю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Только вот что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детвора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Школа — это не игра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Здесь трудиться надо честно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каждому известно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Солдатикам не место тут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Игрушки дома подождут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84" name="Picture 9" descr="C41-33 коп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6275" y="2214563"/>
            <a:ext cx="8477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Ольга\Рабочий стол\картинки\Новая папка (2)\игрушки\9b18a1327af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5786438"/>
            <a:ext cx="1393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 rot="1440000">
            <a:off x="1123950" y="4897438"/>
            <a:ext cx="1000125" cy="4683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 rot="840000">
            <a:off x="1857375" y="4857750"/>
            <a:ext cx="500063" cy="3238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Tm="26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Кирилл\Рабочий стол\МАМА\детские презентации\Почемучка\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5" descr="Kartinochki (1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143125"/>
            <a:ext cx="222567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5" descr="HAPPYBO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2071688"/>
            <a:ext cx="157321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C:\Documents and Settings\Ольга\Рабочий стол\картинки\детские картинки-блестяшки анимашки\cdolls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2571750"/>
            <a:ext cx="1430337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>
            <a:spLocks noChangeAspect="1"/>
          </p:cNvSpPr>
          <p:nvPr/>
        </p:nvSpPr>
        <p:spPr>
          <a:xfrm rot="840000">
            <a:off x="785813" y="5000625"/>
            <a:ext cx="460375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 rot="7920000" flipV="1">
            <a:off x="1151732" y="4912519"/>
            <a:ext cx="43656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4" descr="Kartinochki (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20000">
            <a:off x="1298575" y="3765550"/>
            <a:ext cx="21875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42875" y="142875"/>
            <a:ext cx="4225925" cy="1631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перемену мальчишка спешит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пред напором таким устоит?!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ведь бежит, как олень молодой,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обходят его стороной…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0" y="142875"/>
            <a:ext cx="4000500" cy="15700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Никогда не бегайте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на переменах!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0" name="Picture 9" descr="C41-33 коп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0" y="571500"/>
            <a:ext cx="847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6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94444E-6 1.48148E-6 L 0.86042 -0.0752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Ольга\Рабочий стол\картинки\Новая папка (2)\sc3cl4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3355975"/>
            <a:ext cx="52705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Documents and Settings\Ольга\Рабочий стол\картинки\детские картинки-блестяшки анимашки\cdolls33.gi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85750" y="3906838"/>
            <a:ext cx="1785938" cy="2951162"/>
          </a:xfrm>
        </p:spPr>
      </p:pic>
      <p:pic>
        <p:nvPicPr>
          <p:cNvPr id="26628" name="Picture 4" descr="C:\Documents and Settings\Ольга\Рабочий стол\картинки\детские картинки-блестяшки анимашки\cdolls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3643313"/>
            <a:ext cx="20574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4572000" cy="2554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Учитель в классе – самый главный,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Он добрый друг, наставник славный,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он научит вас всему,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Вам надо помогать ему.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 отвечайте на вопросы,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Когда он вас о чём-то спросит,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Уроки каждый день учите,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Чтобы доволен был учитель.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9" descr="C41-33 коп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1285875"/>
            <a:ext cx="847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>
            <a:spLocks noChangeAspect="1"/>
          </p:cNvSpPr>
          <p:nvPr/>
        </p:nvSpPr>
        <p:spPr>
          <a:xfrm>
            <a:off x="3929063" y="6429375"/>
            <a:ext cx="642937" cy="2873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3500438" y="6072188"/>
            <a:ext cx="360362" cy="64293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 rot="-780000">
            <a:off x="7058025" y="6172200"/>
            <a:ext cx="311150" cy="539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 rot="-6060000">
            <a:off x="6619875" y="5564188"/>
            <a:ext cx="349250" cy="539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 rot="-5460000">
            <a:off x="7929563" y="6292850"/>
            <a:ext cx="288925" cy="5683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Tm="22000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Кирилл\Рабочий стол\МАМА\детские презентации\Почемучка\722550014ec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286000"/>
            <a:ext cx="23241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Kartinochki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643063"/>
            <a:ext cx="2543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0" y="0"/>
            <a:ext cx="92535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Ваня – первоклассник. Помоги ему собраться в школу.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 в рюкзак предметы, которые необходимы ему на уроке.</a:t>
            </a:r>
          </a:p>
        </p:txBody>
      </p:sp>
      <p:pic>
        <p:nvPicPr>
          <p:cNvPr id="1027" name="Picture 3" descr="C:\Documents and Settings\Кирилл\Рабочий стол\МАМА\детские презентации\Почемучка\06afda98db6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38" y="1071563"/>
            <a:ext cx="14049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Кирилл\Рабочий стол\МАМА\детские презентации\Почемучка\122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928688"/>
            <a:ext cx="11906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Documents and Settings\Кирилл\Рабочий стол\МАМА\детские презентации\Почемучка\c1d82fdc956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580000">
            <a:off x="6037263" y="3398838"/>
            <a:ext cx="293211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Documents and Settings\Кирилл\Рабочий стол\МАМА\детские презентации\Почемучка\Perviy_Uchebni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38" y="4643438"/>
            <a:ext cx="13081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Documents and Settings\Кирилл\Рабочий стол\МАМА\детские презентации\Почемучка\be870ca692bf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25" y="2500313"/>
            <a:ext cx="8524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7" descr="C:\Documents and Settings\Ольга\Рабочий стол\картинки\Новая папка (2)\игрушки\9b18a1327af1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4813" y="5500688"/>
            <a:ext cx="18145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8" descr="C:\Documents and Settings\Ольга\Рабочий стол\картинки\Новая папка (2)\игрушки\d9ea89020a67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00688" y="857250"/>
            <a:ext cx="14017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Ольга\Рабочий стол\картинки\Новая папка (2)\10ac9b7533b0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15063" y="4714875"/>
            <a:ext cx="19923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-0.31823 0.223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022E-16 L 0.24948 -0.3398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19358 0.256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05945E-6 L -0.20191 -0.307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Кирилл\Рабочий стол\МАМА\детские презентации\Почемучка\school0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357438"/>
            <a:ext cx="50673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571625" y="357188"/>
            <a:ext cx="7286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Успехов в учёбе!!!</a:t>
            </a:r>
          </a:p>
        </p:txBody>
      </p:sp>
    </p:spTree>
  </p:cSld>
  <p:clrMapOvr>
    <a:masterClrMapping/>
  </p:clrMapOvr>
  <p:transition spd="med" advTm="4000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88" y="214313"/>
            <a:ext cx="4643437" cy="2643187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Опадает листва,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трава пожелтела,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Лето жаркое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Быстрой стрелой пролетело,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Наступает сентябрь,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 в школу пора…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3" name="Picture 9" descr="C41-33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0"/>
            <a:ext cx="13716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7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Monotype Corsiva" pitchFamily="66" charset="0"/>
              </a:rPr>
              <a:t>1 сентября</a:t>
            </a:r>
          </a:p>
          <a:p>
            <a:r>
              <a:rPr lang="ru-RU">
                <a:latin typeface="Monotype Corsiva" pitchFamily="66" charset="0"/>
              </a:rPr>
              <a:t>Классная работа</a:t>
            </a:r>
          </a:p>
        </p:txBody>
      </p:sp>
      <p:pic>
        <p:nvPicPr>
          <p:cNvPr id="15365" name="Picture 2" descr="C:\Documents and Settings\Ольга\Рабочий стол\картинки\детские картинки-блестяшки анимашки\cdolls11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2922588"/>
            <a:ext cx="7218362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8"/>
          <p:cNvSpPr>
            <a:spLocks noChangeArrowheads="1"/>
          </p:cNvSpPr>
          <p:nvPr/>
        </p:nvSpPr>
        <p:spPr bwMode="auto">
          <a:xfrm>
            <a:off x="3357563" y="3429000"/>
            <a:ext cx="2357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1 сентября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Классная работа</a:t>
            </a:r>
          </a:p>
        </p:txBody>
      </p:sp>
    </p:spTree>
  </p:cSld>
  <p:clrMapOvr>
    <a:masterClrMapping/>
  </p:clrMapOvr>
  <p:transition spd="med" advTm="22000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3" descr="9982087640d3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28938" y="1090613"/>
            <a:ext cx="6215062" cy="576738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14313"/>
            <a:ext cx="4929188" cy="2308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уроки он проспал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Лишь к обеду соня встал!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это плохо, братцы,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поздно просыпаться!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пора вам начинать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будильнику вставать!</a:t>
            </a:r>
          </a:p>
        </p:txBody>
      </p:sp>
      <p:pic>
        <p:nvPicPr>
          <p:cNvPr id="16388" name="Picture 9" descr="C41-33 коп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214438"/>
            <a:ext cx="8001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Ольга\Рабочий стол\картинки\Новая папка (2)\7f1f5f717d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4786313"/>
            <a:ext cx="169068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7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C:\Documents and Settings\Кирилл\Рабочий стол\МАМА\детские презентации\Почемучка\25-1-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7" descr="C:\Documents and Settings\Кирилл\Рабочий стол\МАМА\детские презентации\Почемучка\16ca7fdc3b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928938"/>
            <a:ext cx="11461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C:\Documents and Settings\Кирилл\Рабочий стол\МАМА\детские презентации\Почемучка\42b7b49b993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572000"/>
            <a:ext cx="13176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C:\Documents and Settings\Кирилл\Рабочий стол\МАМА\детские презентации\Почемучка\b47009b926f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3786188"/>
            <a:ext cx="11588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67" descr="Frukti i jagodi (2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3786188"/>
            <a:ext cx="14605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714750" y="0"/>
            <a:ext cx="5072063" cy="19383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Обязательно позавтракай перед школой!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малыш обязательно знает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школу голодным ходить не годится!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 там будет сидеть и учиться,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Будут все мысли твои не о том,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 учиться с пустым животом.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5" name="Picture 9" descr="C41-33 коп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9563" y="642938"/>
            <a:ext cx="8477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" descr="C:\Documents and Settings\Ольга\Рабочий стол\картинки\детские картинки-блестяшки анимашки\cdolls7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25" y="2571750"/>
            <a:ext cx="269081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2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Кирилл\Рабочий стол\МАМА\детские презентации\Почемучка\saf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0"/>
            <a:ext cx="917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Ольга\Рабочий стол\картинки\детские картинки-блестяшки анимашки\cdolls7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857500"/>
            <a:ext cx="25923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Кирилл\Рабочий стол\МАМА\детские презентации\Почемучка\085f9444d99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4357688"/>
            <a:ext cx="328612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Кирилл\Рабочий стол\МАМА\детские презентации\Почемучка\06afda98db6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3357563"/>
            <a:ext cx="13382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Кирилл\Рабочий стол\МАМА\детские презентации\Почемучка\c1d82fdc956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300000">
            <a:off x="4553745" y="3961606"/>
            <a:ext cx="244316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Documents and Settings\Кирилл\Рабочий стол\МАМА\детские презентации\Почемучка\138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75" y="3643313"/>
            <a:ext cx="114458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43500" y="0"/>
            <a:ext cx="4000500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Стала Ира в школу собираться,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Стрелой по комнате метаться.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И, торопясь, в портфель кидать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Пенал, линейку и тетрадь.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7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1.66667E-6 2.96296E-6 L 0.55122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Кирилл\Рабочий стол\МАМА\детские презентации\Почемучка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C:\Documents and Settings\Ольга\Рабочий стол\картинки\детские картинки-блестяшки анимашки\cdolls7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500313"/>
            <a:ext cx="281305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Кирилл\Рабочий стол\МАМА\детские презентации\Почемучка\085f9444d99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2928938"/>
            <a:ext cx="2214562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3438" y="0"/>
            <a:ext cx="4500562" cy="1938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 же в школу прибежала,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Готовиться к уроку стала,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Портфель открыла и застыла: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учебники забыла!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вы, друзья, совет примите,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портфель всё с вечера сложите.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9" descr="C41-33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96275" y="357188"/>
            <a:ext cx="84772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8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214938" cy="311467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помощник в учёбе – учебник,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молчаливый и добрый волшебник,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Знания мудрые вечно хранит,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сбереги его праздничный вид!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Сразу в обложку его оберни,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Ручкой не пачкай, не рви и не мни,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Славный учебник научит всему,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 благодарен за это ему!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483" name="Picture 9" descr="C41-33 коп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673225"/>
            <a:ext cx="92868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Documents and Settings\Ольга\Рабочий стол\картинки\детские картинки-блестяшки анимашки\89beaf6b615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3214688"/>
            <a:ext cx="157162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Documents and Settings\Ольга\Рабочий стол\картинки\детские картинки-блестяшки анимашки\cdolls2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3214688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6000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C:\Documents and Settings\Кирилл\Рабочий стол\МАМА\книги\школа\photo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5" descr="Kartinochki (1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" flipH="1">
            <a:off x="3473450" y="1506538"/>
            <a:ext cx="30289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C:\Documents and Settings\Ольга\Рабочий стол\картинки\детские картинки-блестяшки анимашки\cdolls6.gif"/>
          <p:cNvPicPr>
            <a:picLocks noChangeAspect="1" noChangeArrowheads="1"/>
          </p:cNvPicPr>
          <p:nvPr/>
        </p:nvPicPr>
        <p:blipFill>
          <a:blip r:embed="rId4"/>
          <a:srcRect b="40755"/>
          <a:stretch>
            <a:fillRect/>
          </a:stretch>
        </p:blipFill>
        <p:spPr bwMode="auto">
          <a:xfrm rot="420000" flipH="1">
            <a:off x="5789613" y="1819275"/>
            <a:ext cx="18653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C:\Documents and Settings\Кирилл\Рабочий стол\МАМА\детские презентации\Почемучка\138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60000">
            <a:off x="3311525" y="3800475"/>
            <a:ext cx="8794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C:\Documents and Settings\Кирилл\Рабочий стол\МАМА\детские презентации\Почемучка\138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60000">
            <a:off x="5632450" y="4171950"/>
            <a:ext cx="8794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29000" y="3929063"/>
            <a:ext cx="7842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86438" y="4286250"/>
            <a:ext cx="7445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3929063" cy="2554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Две девчонки, как сороки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Разболтались на уроке.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 «двойке» получили,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 близких огорчили.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же, пусть теперь узнают: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уроках не болтают.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 не просят отвечать?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Значит, лучше помолчать!</a:t>
            </a:r>
          </a:p>
        </p:txBody>
      </p:sp>
      <p:pic>
        <p:nvPicPr>
          <p:cNvPr id="21513" name="Picture 9" descr="C41-33 коп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142875"/>
            <a:ext cx="847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" descr="C:\Documents and Settings\Кирилл\Рабочий стол\МАМА\анимация\vse_takoe_krugloe3 коп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80000">
            <a:off x="7461250" y="941388"/>
            <a:ext cx="13271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2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C:\Documents and Settings\Кирилл\Рабочий стол\МАМА\книги\школа\photo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Кирилл\Рабочий стол\МАМА\анимация\vse_takoe_krugloe3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80000">
            <a:off x="4011613" y="1839913"/>
            <a:ext cx="1958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лнце 3"/>
          <p:cNvSpPr>
            <a:spLocks noChangeAspect="1"/>
          </p:cNvSpPr>
          <p:nvPr/>
        </p:nvSpPr>
        <p:spPr>
          <a:xfrm>
            <a:off x="5929313" y="4357688"/>
            <a:ext cx="647700" cy="647700"/>
          </a:xfrm>
          <a:prstGeom prst="sun">
            <a:avLst>
              <a:gd name="adj" fmla="val 4687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лыбающееся лицо 4"/>
          <p:cNvSpPr>
            <a:spLocks noChangeAspect="1"/>
          </p:cNvSpPr>
          <p:nvPr/>
        </p:nvSpPr>
        <p:spPr>
          <a:xfrm>
            <a:off x="2928938" y="4000500"/>
            <a:ext cx="468312" cy="468313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Соединительная линия уступом 6"/>
          <p:cNvCxnSpPr>
            <a:cxnSpLocks noChangeAspect="1"/>
          </p:cNvCxnSpPr>
          <p:nvPr/>
        </p:nvCxnSpPr>
        <p:spPr>
          <a:xfrm>
            <a:off x="4214813" y="4214813"/>
            <a:ext cx="415925" cy="28733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е равно 10"/>
          <p:cNvSpPr>
            <a:spLocks noChangeAspect="1"/>
          </p:cNvSpPr>
          <p:nvPr/>
        </p:nvSpPr>
        <p:spPr>
          <a:xfrm>
            <a:off x="5143500" y="4357688"/>
            <a:ext cx="468313" cy="468312"/>
          </a:xfrm>
          <a:prstGeom prst="mathNotEqual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Умножение 11"/>
          <p:cNvSpPr>
            <a:spLocks noChangeAspect="1"/>
          </p:cNvSpPr>
          <p:nvPr/>
        </p:nvSpPr>
        <p:spPr>
          <a:xfrm>
            <a:off x="3643313" y="4214813"/>
            <a:ext cx="395287" cy="395287"/>
          </a:xfrm>
          <a:prstGeom prst="mathMultiply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6" name="Picture 5" descr="Kartinochki (10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">
            <a:off x="6151563" y="1247775"/>
            <a:ext cx="24257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0"/>
            <a:ext cx="5072063" cy="19383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сидит за партою в школе ученик.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Парта разрисована вдоль и поперёк.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безобразие прекратить желательно,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Эту парту вычистить нужно обязательно.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отныне выглядит парта аккуратно.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 ней учиться вам будет так приятно.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8" name="Picture 9" descr="C41-33 коп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2643188"/>
            <a:ext cx="857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Кирилл\Рабочий стол\МАМА\анимация\vse_takoe_krugloe3 коп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63" y="2754313"/>
            <a:ext cx="261778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143625" y="4572000"/>
            <a:ext cx="771525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Picture 4" descr="C:\Documents and Settings\Кирилл\Рабочий стол\МАМА\детские презентации\Почемучка\defc67278b3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2640000">
            <a:off x="3419475" y="3411538"/>
            <a:ext cx="151765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6" descr="C:\Documents and Settings\Ольга\Рабочий стол\картинки\детские картинки-блестяшки анимашки\cdolls6.gif"/>
          <p:cNvPicPr>
            <a:picLocks noChangeAspect="1" noChangeArrowheads="1"/>
          </p:cNvPicPr>
          <p:nvPr/>
        </p:nvPicPr>
        <p:blipFill>
          <a:blip r:embed="rId9"/>
          <a:srcRect b="40755"/>
          <a:stretch>
            <a:fillRect/>
          </a:stretch>
        </p:blipFill>
        <p:spPr bwMode="auto">
          <a:xfrm rot="420000" flipH="1">
            <a:off x="2501900" y="1981200"/>
            <a:ext cx="9318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Documents and Settings\Кирилл\Рабочий стол\МАМА\детские презентации\Почемучка\school039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2714620"/>
            <a:ext cx="1233194" cy="7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5" descr="C:\Documents and Settings\Кирилл\Рабочий стол\МАМА\детские презентации\Почемучка\school039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8" y="2928934"/>
            <a:ext cx="1233194" cy="7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5" name="Picture 6" descr="C:\Documents and Settings\Ольга\Рабочий стол\картинки\детские картинки-блестяшки анимашки\cdolls6.gif"/>
          <p:cNvPicPr>
            <a:picLocks noChangeAspect="1" noChangeArrowheads="1"/>
          </p:cNvPicPr>
          <p:nvPr/>
        </p:nvPicPr>
        <p:blipFill>
          <a:blip r:embed="rId9"/>
          <a:srcRect t="56554" b="9711"/>
          <a:stretch>
            <a:fillRect/>
          </a:stretch>
        </p:blipFill>
        <p:spPr bwMode="auto">
          <a:xfrm>
            <a:off x="2428875" y="3214688"/>
            <a:ext cx="102711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2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  <p:bldP spid="1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404</Words>
  <Application>Microsoft Office PowerPoint</Application>
  <PresentationFormat>Экран (4:3)</PresentationFormat>
  <Paragraphs>97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Arial</vt:lpstr>
      <vt:lpstr>Times New Roman</vt:lpstr>
      <vt:lpstr>Monotype Corsiva</vt:lpstr>
      <vt:lpstr>Тема Office</vt:lpstr>
      <vt:lpstr>Правила для воспитанных детей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для воспитанных детей</dc:title>
  <dc:creator>Ольга</dc:creator>
  <cp:lastModifiedBy>User</cp:lastModifiedBy>
  <cp:revision>84</cp:revision>
  <dcterms:created xsi:type="dcterms:W3CDTF">2009-08-16T09:57:12Z</dcterms:created>
  <dcterms:modified xsi:type="dcterms:W3CDTF">2013-12-10T07:32:39Z</dcterms:modified>
</cp:coreProperties>
</file>