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9"/>
  </p:notesMasterIdLst>
  <p:sldIdLst>
    <p:sldId id="256" r:id="rId2"/>
    <p:sldId id="269" r:id="rId3"/>
    <p:sldId id="268" r:id="rId4"/>
    <p:sldId id="270" r:id="rId5"/>
    <p:sldId id="257" r:id="rId6"/>
    <p:sldId id="258" r:id="rId7"/>
    <p:sldId id="259" r:id="rId8"/>
    <p:sldId id="260" r:id="rId9"/>
    <p:sldId id="261" r:id="rId10"/>
    <p:sldId id="262" r:id="rId11"/>
    <p:sldId id="263" r:id="rId12"/>
    <p:sldId id="264" r:id="rId13"/>
    <p:sldId id="265" r:id="rId14"/>
    <p:sldId id="266" r:id="rId15"/>
    <p:sldId id="267" r:id="rId16"/>
    <p:sldId id="271" r:id="rId17"/>
    <p:sldId id="272"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CD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3" autoAdjust="0"/>
    <p:restoredTop sz="94662" autoAdjust="0"/>
  </p:normalViewPr>
  <p:slideViewPr>
    <p:cSldViewPr>
      <p:cViewPr varScale="1">
        <p:scale>
          <a:sx n="88" d="100"/>
          <a:sy n="88" d="100"/>
        </p:scale>
        <p:origin x="-4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BD8F6FC-AE49-40BE-ABC3-8B4A30610996}" type="datetimeFigureOut">
              <a:rPr lang="ru-RU"/>
              <a:pPr>
                <a:defRPr/>
              </a:pPr>
              <a:t>11.12.2013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5FA22A9-46A0-4573-B9A5-8DCEBAF565C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355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E3EA6D-ABB5-47F8-9A33-72709C3EBC14}" type="slidenum">
              <a:rPr lang="ru-RU"/>
              <a:pPr fontAlgn="base">
                <a:spcBef>
                  <a:spcPct val="0"/>
                </a:spcBef>
                <a:spcAft>
                  <a:spcPct val="0"/>
                </a:spcAft>
                <a:defRPr/>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0A4B9ED7-CCEA-4C8C-9AEA-DF935DA7E204}" type="datetimeFigureOut">
              <a:rPr lang="ru-RU"/>
              <a:pPr>
                <a:defRPr/>
              </a:pPr>
              <a:t>11.12.2013</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C53E0CEB-AA11-4887-9F6E-3E60679DF03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C6B0225-5724-415C-B116-3652E42A194F}" type="datetimeFigureOut">
              <a:rPr lang="ru-RU"/>
              <a:pPr>
                <a:defRPr/>
              </a:pPr>
              <a:t>11.12.2013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8C438BC-9DE7-4282-85A4-62AD6576DA1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75FF9C8-754C-4266-B90E-E8A9692E946F}" type="datetimeFigureOut">
              <a:rPr lang="ru-RU"/>
              <a:pPr>
                <a:defRPr/>
              </a:pPr>
              <a:t>11.12.2013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383E45C-6457-4563-B657-A9B7DDB5C21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4621A10-A540-48DD-B294-12C9C013ACBF}" type="datetimeFigureOut">
              <a:rPr lang="ru-RU"/>
              <a:pPr>
                <a:defRPr/>
              </a:pPr>
              <a:t>11.12.2013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37629BF-E894-4C37-8389-4D6613C6AB5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1C106F0-3207-4097-B721-06AD7CBD82C0}" type="datetimeFigureOut">
              <a:rPr lang="ru-RU"/>
              <a:pPr>
                <a:defRPr/>
              </a:pPr>
              <a:t>11.12.2013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94E6F1D-7BE4-41DE-B9ED-F846CF4BF09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45BC9B4D-020E-484D-BF6A-968DD9AE91FB}" type="datetimeFigureOut">
              <a:rPr lang="ru-RU"/>
              <a:pPr>
                <a:defRPr/>
              </a:pPr>
              <a:t>11.12.2013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7DB20B2D-AFFD-4AD9-93DA-C280CA7895B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569A1173-71A2-42F3-8BAE-3760165F1690}" type="datetimeFigureOut">
              <a:rPr lang="ru-RU"/>
              <a:pPr>
                <a:defRPr/>
              </a:pPr>
              <a:t>11.12.2013</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65CA5634-C5BB-4F12-88E6-8FD1C1A25F2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7D9C5482-A017-4BE9-8671-150B16B0BDD7}" type="datetimeFigureOut">
              <a:rPr lang="ru-RU"/>
              <a:pPr>
                <a:defRPr/>
              </a:pPr>
              <a:t>11.12.2013</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70A06437-FC99-4278-A170-B17EB93D944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2127F830-E3EC-460F-8052-BEC61A70B331}" type="datetimeFigureOut">
              <a:rPr lang="ru-RU"/>
              <a:pPr>
                <a:defRPr/>
              </a:pPr>
              <a:t>11.12.2013</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D1B8B6DB-2D56-47E3-89F2-85A2D817081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990D5D01-2237-449B-8F0E-AE627689E904}" type="datetimeFigureOut">
              <a:rPr lang="ru-RU"/>
              <a:pPr>
                <a:defRPr/>
              </a:pPr>
              <a:t>11.12.2013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F4B7B2F6-5E0C-4B75-BF88-D85164981F7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1CA2B653-70DC-44B4-ABF0-8A3FA14AC77B}" type="datetimeFigureOut">
              <a:rPr lang="ru-RU"/>
              <a:pPr>
                <a:defRPr/>
              </a:pPr>
              <a:t>11.12.2013</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673FE23E-4B8D-4A5C-BC89-8E8DDAFA26F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36E2DA6-A52B-458A-97C7-4CA4EC096A19}" type="datetimeFigureOut">
              <a:rPr lang="ru-RU"/>
              <a:pPr>
                <a:defRPr/>
              </a:pPr>
              <a:t>11.12.2013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1FEFBC39-FE84-4CA6-92F5-123A609CCD70}"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80" r:id="rId1"/>
    <p:sldLayoutId id="2147483779" r:id="rId2"/>
    <p:sldLayoutId id="2147483781" r:id="rId3"/>
    <p:sldLayoutId id="2147483778" r:id="rId4"/>
    <p:sldLayoutId id="2147483777" r:id="rId5"/>
    <p:sldLayoutId id="2147483776" r:id="rId6"/>
    <p:sldLayoutId id="2147483775" r:id="rId7"/>
    <p:sldLayoutId id="2147483774" r:id="rId8"/>
    <p:sldLayoutId id="2147483782" r:id="rId9"/>
    <p:sldLayoutId id="2147483773" r:id="rId10"/>
    <p:sldLayoutId id="214748377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Acer\Downloads\_-_P_snya_pro_vchitel_v_muzofon.com.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рямоугольник 1"/>
          <p:cNvSpPr>
            <a:spLocks noChangeArrowheads="1"/>
          </p:cNvSpPr>
          <p:nvPr/>
        </p:nvSpPr>
        <p:spPr bwMode="auto">
          <a:xfrm>
            <a:off x="3354388" y="3244850"/>
            <a:ext cx="185737" cy="368300"/>
          </a:xfrm>
          <a:prstGeom prst="rect">
            <a:avLst/>
          </a:prstGeom>
          <a:noFill/>
          <a:ln w="9525">
            <a:noFill/>
            <a:miter lim="800000"/>
            <a:headEnd/>
            <a:tailEnd/>
          </a:ln>
        </p:spPr>
        <p:txBody>
          <a:bodyPr wrap="none">
            <a:spAutoFit/>
          </a:bodyPr>
          <a:lstStyle/>
          <a:p>
            <a:endParaRPr lang="ru-RU">
              <a:solidFill>
                <a:schemeClr val="accent1"/>
              </a:solidFill>
              <a:latin typeface="Constantia" pitchFamily="18" charset="0"/>
            </a:endParaRPr>
          </a:p>
        </p:txBody>
      </p:sp>
      <p:sp>
        <p:nvSpPr>
          <p:cNvPr id="3" name="Прямоугольник 2"/>
          <p:cNvSpPr/>
          <p:nvPr/>
        </p:nvSpPr>
        <p:spPr>
          <a:xfrm>
            <a:off x="142844" y="928670"/>
            <a:ext cx="8715436" cy="1754326"/>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Школа - </a:t>
            </a:r>
            <a:r>
              <a:rPr lang="ru-RU"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мій</a:t>
            </a:r>
            <a:r>
              <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 </a:t>
            </a:r>
            <a:r>
              <a:rPr lang="ru-RU"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рідний</a:t>
            </a:r>
            <a:r>
              <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 </a:t>
            </a:r>
            <a:r>
              <a:rPr lang="ru-RU"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дім</a:t>
            </a: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pic>
        <p:nvPicPr>
          <p:cNvPr id="14339" name="Picture 2" descr="http://gymnasium163.klasna.com/uploads/editor/3804/334671/sitepage_1/images/dsc1_2482.jpg"/>
          <p:cNvPicPr>
            <a:picLocks noChangeAspect="1" noChangeArrowheads="1"/>
          </p:cNvPicPr>
          <p:nvPr/>
        </p:nvPicPr>
        <p:blipFill>
          <a:blip r:embed="rId3"/>
          <a:srcRect/>
          <a:stretch>
            <a:fillRect/>
          </a:stretch>
        </p:blipFill>
        <p:spPr bwMode="auto">
          <a:xfrm>
            <a:off x="1571625" y="2800350"/>
            <a:ext cx="6096000" cy="4057650"/>
          </a:xfrm>
          <a:prstGeom prst="rect">
            <a:avLst/>
          </a:prstGeom>
          <a:noFill/>
          <a:ln w="9525">
            <a:noFill/>
            <a:miter lim="800000"/>
            <a:headEnd/>
            <a:tailEnd/>
          </a:ln>
        </p:spPr>
      </p:pic>
      <p:pic>
        <p:nvPicPr>
          <p:cNvPr id="5" name="_-_P_snya_pro_vchitel_v_muzofon.com.mp3">
            <a:hlinkClick r:id="" action="ppaction://media"/>
          </p:cNvPr>
          <p:cNvPicPr>
            <a:picLocks noRot="1" noChangeAspect="1"/>
          </p:cNvPicPr>
          <p:nvPr>
            <a:audioFile r:link="rId1"/>
          </p:nvPr>
        </p:nvPicPr>
        <p:blipFill>
          <a:blip r:embed="rId4"/>
          <a:srcRect/>
          <a:stretch>
            <a:fillRect/>
          </a:stretch>
        </p:blipFill>
        <p:spPr bwMode="auto">
          <a:xfrm>
            <a:off x="4000500" y="40005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39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1604" y="857232"/>
            <a:ext cx="5929354" cy="523220"/>
          </a:xfrm>
          <a:prstGeom prst="rect">
            <a:avLst/>
          </a:prstGeom>
        </p:spPr>
        <p:txBody>
          <a:bodyPr>
            <a:spAutoFit/>
          </a:bodyPr>
          <a:lstStyle/>
          <a:p>
            <a:pPr fontAlgn="auto">
              <a:spcBef>
                <a:spcPts val="0"/>
              </a:spcBef>
              <a:spcAft>
                <a:spcPts val="0"/>
              </a:spcAft>
              <a:defRPr/>
            </a:pPr>
            <a:r>
              <a:rPr lang="uk-U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cs typeface="Times New Roman" pitchFamily="18" charset="0"/>
              </a:rPr>
              <a:t>Разом ми відвідуємо різні свята!</a:t>
            </a:r>
            <a:endParaRPr lang="ru-RU" sz="2800" dirty="0">
              <a:latin typeface="+mn-lt"/>
            </a:endParaRPr>
          </a:p>
        </p:txBody>
      </p:sp>
      <p:pic>
        <p:nvPicPr>
          <p:cNvPr id="24578" name="Picture 2" descr="C:\Users\Acer\Desktop\Шевченко\IMG_20130315_143542.jpg"/>
          <p:cNvPicPr>
            <a:picLocks noChangeAspect="1" noChangeArrowheads="1"/>
          </p:cNvPicPr>
          <p:nvPr/>
        </p:nvPicPr>
        <p:blipFill>
          <a:blip r:embed="rId2"/>
          <a:srcRect/>
          <a:stretch>
            <a:fillRect/>
          </a:stretch>
        </p:blipFill>
        <p:spPr bwMode="auto">
          <a:xfrm>
            <a:off x="827088" y="1262063"/>
            <a:ext cx="6958012" cy="559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001056" cy="707886"/>
          </a:xfrm>
          <a:prstGeom prst="rect">
            <a:avLst/>
          </a:prstGeom>
        </p:spPr>
        <p:txBody>
          <a:bodyPr>
            <a:spAutoFit/>
          </a:bodyPr>
          <a:lstStyle/>
          <a:p>
            <a:pPr fontAlgn="auto">
              <a:spcBef>
                <a:spcPts val="0"/>
              </a:spcBef>
              <a:spcAft>
                <a:spcPts val="0"/>
              </a:spcAft>
              <a:defRPr/>
            </a:pPr>
            <a:r>
              <a:rPr lang="uk-UA"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cs typeface="Times New Roman" pitchFamily="18" charset="0"/>
              </a:rPr>
              <a:t>Разом ми відвідуємо різні свята!</a:t>
            </a:r>
            <a:endParaRPr lang="ru-RU" sz="4000" dirty="0">
              <a:latin typeface="+mn-lt"/>
            </a:endParaRPr>
          </a:p>
        </p:txBody>
      </p:sp>
      <p:pic>
        <p:nvPicPr>
          <p:cNvPr id="25602" name="Picture 2" descr="C:\Users\Acer\Desktop\фотографії\А, нумо, дівчата!\DSCF1552.JPG"/>
          <p:cNvPicPr>
            <a:picLocks noChangeAspect="1" noChangeArrowheads="1"/>
          </p:cNvPicPr>
          <p:nvPr/>
        </p:nvPicPr>
        <p:blipFill>
          <a:blip r:embed="rId2"/>
          <a:srcRect/>
          <a:stretch>
            <a:fillRect/>
          </a:stretch>
        </p:blipFill>
        <p:spPr bwMode="auto">
          <a:xfrm>
            <a:off x="2000250" y="1214438"/>
            <a:ext cx="542925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785794"/>
            <a:ext cx="7583102" cy="646331"/>
          </a:xfrm>
          <a:prstGeom prst="rect">
            <a:avLst/>
          </a:prstGeom>
        </p:spPr>
        <p:txBody>
          <a:bodyPr wrap="none">
            <a:spAutoFit/>
          </a:bodyPr>
          <a:lstStyle/>
          <a:p>
            <a:pPr fontAlgn="auto">
              <a:spcBef>
                <a:spcPts val="0"/>
              </a:spcBef>
              <a:spcAft>
                <a:spcPts val="0"/>
              </a:spcAft>
              <a:defRPr/>
            </a:pPr>
            <a:r>
              <a:rPr lang="uk-UA"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cs typeface="Times New Roman" pitchFamily="18" charset="0"/>
              </a:rPr>
              <a:t>Разом ми відвідуємо різні екскурсії !</a:t>
            </a:r>
            <a:endParaRPr lang="ru-RU" sz="3600" dirty="0">
              <a:latin typeface="+mn-lt"/>
            </a:endParaRPr>
          </a:p>
        </p:txBody>
      </p:sp>
      <p:pic>
        <p:nvPicPr>
          <p:cNvPr id="26626" name="Picture 2" descr="C:\Users\Acer\Desktop\практика\Исторический музей\DSCF1864.JPG"/>
          <p:cNvPicPr>
            <a:picLocks noChangeAspect="1" noChangeArrowheads="1"/>
          </p:cNvPicPr>
          <p:nvPr/>
        </p:nvPicPr>
        <p:blipFill>
          <a:blip r:embed="rId2"/>
          <a:srcRect/>
          <a:stretch>
            <a:fillRect/>
          </a:stretch>
        </p:blipFill>
        <p:spPr bwMode="auto">
          <a:xfrm>
            <a:off x="500063" y="1428750"/>
            <a:ext cx="72390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714356"/>
            <a:ext cx="7072362" cy="584775"/>
          </a:xfrm>
          <a:prstGeom prst="rect">
            <a:avLst/>
          </a:prstGeom>
        </p:spPr>
        <p:txBody>
          <a:bodyPr>
            <a:spAutoFit/>
          </a:bodyPr>
          <a:lstStyle/>
          <a:p>
            <a:pPr fontAlgn="auto">
              <a:spcBef>
                <a:spcPts val="0"/>
              </a:spcBef>
              <a:spcAft>
                <a:spcPts val="0"/>
              </a:spcAft>
              <a:defRPr/>
            </a:pPr>
            <a:r>
              <a:rPr lang="uk-UA"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cs typeface="Times New Roman" pitchFamily="18" charset="0"/>
              </a:rPr>
              <a:t>Разом ми відвідуємо різні екскурсії !</a:t>
            </a:r>
            <a:endParaRPr lang="ru-RU" sz="3200" dirty="0">
              <a:latin typeface="+mn-lt"/>
            </a:endParaRPr>
          </a:p>
        </p:txBody>
      </p:sp>
      <p:pic>
        <p:nvPicPr>
          <p:cNvPr id="27650" name="Picture 2" descr="C:\Users\Acer\Desktop\практика\литуратурний музей\IMG_2276.JPG"/>
          <p:cNvPicPr>
            <a:picLocks noChangeAspect="1" noChangeArrowheads="1"/>
          </p:cNvPicPr>
          <p:nvPr/>
        </p:nvPicPr>
        <p:blipFill>
          <a:blip r:embed="rId2"/>
          <a:srcRect/>
          <a:stretch>
            <a:fillRect/>
          </a:stretch>
        </p:blipFill>
        <p:spPr bwMode="auto">
          <a:xfrm>
            <a:off x="1500188" y="1643063"/>
            <a:ext cx="5572125" cy="4538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1" y="571480"/>
            <a:ext cx="7358114" cy="646331"/>
          </a:xfrm>
          <a:prstGeom prst="rect">
            <a:avLst/>
          </a:prstGeom>
        </p:spPr>
        <p:txBody>
          <a:bodyPr>
            <a:spAutoFit/>
          </a:bodyPr>
          <a:lstStyle/>
          <a:p>
            <a:pPr fontAlgn="auto">
              <a:spcBef>
                <a:spcPts val="0"/>
              </a:spcBef>
              <a:spcAft>
                <a:spcPts val="0"/>
              </a:spcAft>
              <a:defRPr/>
            </a:pPr>
            <a:r>
              <a:rPr lang="uk-UA"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cs typeface="Times New Roman" pitchFamily="18" charset="0"/>
              </a:rPr>
              <a:t>Разом ми відвідуємо різні екскурсії </a:t>
            </a:r>
            <a:endParaRPr lang="ru-RU" sz="3600" dirty="0">
              <a:latin typeface="+mn-lt"/>
            </a:endParaRPr>
          </a:p>
        </p:txBody>
      </p:sp>
      <p:pic>
        <p:nvPicPr>
          <p:cNvPr id="28674" name="Picture 2" descr="C:\Users\Acer\Desktop\практика\Планетарий 2013\DSCF2154.JPG"/>
          <p:cNvPicPr>
            <a:picLocks noChangeAspect="1" noChangeArrowheads="1"/>
          </p:cNvPicPr>
          <p:nvPr/>
        </p:nvPicPr>
        <p:blipFill>
          <a:blip r:embed="rId2"/>
          <a:srcRect/>
          <a:stretch>
            <a:fillRect/>
          </a:stretch>
        </p:blipFill>
        <p:spPr bwMode="auto">
          <a:xfrm>
            <a:off x="1500188" y="1357313"/>
            <a:ext cx="6215062" cy="5500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642918"/>
            <a:ext cx="5786478" cy="523220"/>
          </a:xfrm>
          <a:prstGeom prst="rect">
            <a:avLst/>
          </a:prstGeom>
        </p:spPr>
        <p:txBody>
          <a:bodyPr>
            <a:spAutoFit/>
          </a:bodyPr>
          <a:lstStyle/>
          <a:p>
            <a:pPr fontAlgn="auto">
              <a:spcBef>
                <a:spcPts val="0"/>
              </a:spcBef>
              <a:spcAft>
                <a:spcPts val="0"/>
              </a:spcAft>
              <a:defRPr/>
            </a:pPr>
            <a:r>
              <a:rPr lang="uk-U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cs typeface="Times New Roman" pitchFamily="18" charset="0"/>
              </a:rPr>
              <a:t>Разом ми відвідуємо різні екскурсії </a:t>
            </a:r>
            <a:endParaRPr lang="ru-RU" sz="2800" dirty="0">
              <a:latin typeface="+mn-lt"/>
            </a:endParaRPr>
          </a:p>
        </p:txBody>
      </p:sp>
      <p:pic>
        <p:nvPicPr>
          <p:cNvPr id="29698" name="Picture 2" descr="C:\Users\Acer\Desktop\практика\фото практика 5а\ботанічний сад\DSCF1765.JPG"/>
          <p:cNvPicPr>
            <a:picLocks noChangeAspect="1" noChangeArrowheads="1"/>
          </p:cNvPicPr>
          <p:nvPr/>
        </p:nvPicPr>
        <p:blipFill>
          <a:blip r:embed="rId2"/>
          <a:srcRect/>
          <a:stretch>
            <a:fillRect/>
          </a:stretch>
        </p:blipFill>
        <p:spPr bwMode="auto">
          <a:xfrm>
            <a:off x="1571625" y="1285875"/>
            <a:ext cx="6858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1"/>
          <p:cNvSpPr>
            <a:spLocks noChangeArrowheads="1"/>
          </p:cNvSpPr>
          <p:nvPr/>
        </p:nvSpPr>
        <p:spPr bwMode="auto">
          <a:xfrm>
            <a:off x="0" y="5380038"/>
            <a:ext cx="9144000" cy="1477962"/>
          </a:xfrm>
          <a:prstGeom prst="rect">
            <a:avLst/>
          </a:prstGeom>
          <a:noFill/>
          <a:ln w="9525">
            <a:noFill/>
            <a:miter lim="800000"/>
            <a:headEnd/>
            <a:tailEnd/>
          </a:ln>
        </p:spPr>
        <p:txBody>
          <a:bodyPr>
            <a:spAutoFit/>
          </a:bodyPr>
          <a:lstStyle/>
          <a:p>
            <a:r>
              <a:rPr lang="ru-RU">
                <a:latin typeface="Constantia" pitchFamily="18" charset="0"/>
              </a:rPr>
              <a:t>Ми гадаємо, що перехід до пятого класу  означає початок  життя у якому  ти починаєш  будувати сходинки до свого майбутнього. Тому усе у наших руках. У навчанні перш за все  допомогають  вчителі. У  початковій  наш  навчили : писати,читати,рахувати. Школа наш  другий дім,а вчитека наша друга мати . Мати небажає нам нічого поганого. Тому дітям дуже важко адаптуватися.</a:t>
            </a:r>
          </a:p>
        </p:txBody>
      </p:sp>
      <p:pic>
        <p:nvPicPr>
          <p:cNvPr id="30722" name="Picture 2" descr="http://stand.lutsk.ua/img/2011_11_14_13.jpg"/>
          <p:cNvPicPr>
            <a:picLocks noChangeAspect="1" noChangeArrowheads="1"/>
          </p:cNvPicPr>
          <p:nvPr/>
        </p:nvPicPr>
        <p:blipFill>
          <a:blip r:embed="rId2"/>
          <a:srcRect/>
          <a:stretch>
            <a:fillRect/>
          </a:stretch>
        </p:blipFill>
        <p:spPr bwMode="auto">
          <a:xfrm>
            <a:off x="0" y="214313"/>
            <a:ext cx="9144000" cy="507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рямоугольник 2"/>
          <p:cNvSpPr>
            <a:spLocks noChangeArrowheads="1"/>
          </p:cNvSpPr>
          <p:nvPr/>
        </p:nvSpPr>
        <p:spPr bwMode="auto">
          <a:xfrm>
            <a:off x="0" y="5934075"/>
            <a:ext cx="9144000" cy="923925"/>
          </a:xfrm>
          <a:prstGeom prst="rect">
            <a:avLst/>
          </a:prstGeom>
          <a:noFill/>
          <a:ln w="9525">
            <a:noFill/>
            <a:miter lim="800000"/>
            <a:headEnd/>
            <a:tailEnd/>
          </a:ln>
        </p:spPr>
        <p:txBody>
          <a:bodyPr>
            <a:spAutoFit/>
          </a:bodyPr>
          <a:lstStyle/>
          <a:p>
            <a:r>
              <a:rPr lang="uk-UA">
                <a:latin typeface="Constantia" pitchFamily="18" charset="0"/>
              </a:rPr>
              <a:t>Дітям, які переходять з четвертого,п’ятого класу ,дуже важко адаптуватися. Багато нового: вчителі ,діти,предмети . У цьому учню допоможе класний керівник. Учитель повинен у вигляді гри дізнатися про інтереси друзів. Учитель дуже важлива професія.</a:t>
            </a:r>
            <a:endParaRPr lang="ru-RU">
              <a:latin typeface="Constantia" pitchFamily="18" charset="0"/>
            </a:endParaRPr>
          </a:p>
        </p:txBody>
      </p:sp>
      <p:pic>
        <p:nvPicPr>
          <p:cNvPr id="31746" name="Picture 4" descr="http://www.odb.te.ua/userfiles/4(23).jpg"/>
          <p:cNvPicPr>
            <a:picLocks noChangeAspect="1" noChangeArrowheads="1"/>
          </p:cNvPicPr>
          <p:nvPr/>
        </p:nvPicPr>
        <p:blipFill>
          <a:blip r:embed="rId2"/>
          <a:srcRect/>
          <a:stretch>
            <a:fillRect/>
          </a:stretch>
        </p:blipFill>
        <p:spPr bwMode="auto">
          <a:xfrm>
            <a:off x="0" y="-71438"/>
            <a:ext cx="9144000" cy="55721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1"/>
          <p:cNvSpPr>
            <a:spLocks noChangeArrowheads="1"/>
          </p:cNvSpPr>
          <p:nvPr/>
        </p:nvSpPr>
        <p:spPr bwMode="auto">
          <a:xfrm>
            <a:off x="179388" y="1052513"/>
            <a:ext cx="4572000" cy="4359275"/>
          </a:xfrm>
          <a:prstGeom prst="rect">
            <a:avLst/>
          </a:prstGeom>
          <a:noFill/>
          <a:ln w="9525">
            <a:noFill/>
            <a:miter lim="800000"/>
            <a:headEnd/>
            <a:tailEnd/>
          </a:ln>
        </p:spPr>
        <p:txBody>
          <a:bodyPr>
            <a:spAutoFit/>
          </a:bodyPr>
          <a:lstStyle/>
          <a:p>
            <a:pPr fontAlgn="t"/>
            <a:r>
              <a:rPr lang="ru-RU" sz="2000">
                <a:solidFill>
                  <a:srgbClr val="00B0F0"/>
                </a:solidFill>
                <a:latin typeface="Constantia" pitchFamily="18" charset="0"/>
              </a:rPr>
              <a:t>Школа — велика дитяча країна,</a:t>
            </a:r>
            <a:br>
              <a:rPr lang="ru-RU" sz="2000">
                <a:solidFill>
                  <a:srgbClr val="00B0F0"/>
                </a:solidFill>
                <a:latin typeface="Constantia" pitchFamily="18" charset="0"/>
              </a:rPr>
            </a:br>
            <a:r>
              <a:rPr lang="ru-RU" sz="2000">
                <a:solidFill>
                  <a:srgbClr val="00B0F0"/>
                </a:solidFill>
                <a:latin typeface="Constantia" pitchFamily="18" charset="0"/>
              </a:rPr>
              <a:t>В ній відкривається білий наш світ.</a:t>
            </a:r>
            <a:br>
              <a:rPr lang="ru-RU" sz="2000">
                <a:solidFill>
                  <a:srgbClr val="00B0F0"/>
                </a:solidFill>
                <a:latin typeface="Constantia" pitchFamily="18" charset="0"/>
              </a:rPr>
            </a:br>
            <a:r>
              <a:rPr lang="ru-RU" sz="2000">
                <a:solidFill>
                  <a:srgbClr val="00B0F0"/>
                </a:solidFill>
                <a:latin typeface="Constantia" pitchFamily="18" charset="0"/>
              </a:rPr>
              <a:t>Тут пізнає себе кожна дитина,</a:t>
            </a:r>
            <a:br>
              <a:rPr lang="ru-RU" sz="2000">
                <a:solidFill>
                  <a:srgbClr val="00B0F0"/>
                </a:solidFill>
                <a:latin typeface="Constantia" pitchFamily="18" charset="0"/>
              </a:rPr>
            </a:br>
            <a:r>
              <a:rPr lang="ru-RU" sz="2000">
                <a:solidFill>
                  <a:srgbClr val="00B0F0"/>
                </a:solidFill>
                <a:latin typeface="Constantia" pitchFamily="18" charset="0"/>
              </a:rPr>
              <a:t>І відправляється звідси в політ.</a:t>
            </a:r>
            <a:br>
              <a:rPr lang="ru-RU" sz="2000">
                <a:solidFill>
                  <a:srgbClr val="00B0F0"/>
                </a:solidFill>
                <a:latin typeface="Constantia" pitchFamily="18" charset="0"/>
              </a:rPr>
            </a:br>
            <a:r>
              <a:rPr lang="ru-RU" sz="2000">
                <a:solidFill>
                  <a:srgbClr val="00B0F0"/>
                </a:solidFill>
                <a:latin typeface="Constantia" pitchFamily="18" charset="0"/>
              </a:rPr>
              <a:t>Знань надається тут першооснова,</a:t>
            </a:r>
            <a:br>
              <a:rPr lang="ru-RU" sz="2000">
                <a:solidFill>
                  <a:srgbClr val="00B0F0"/>
                </a:solidFill>
                <a:latin typeface="Constantia" pitchFamily="18" charset="0"/>
              </a:rPr>
            </a:br>
            <a:r>
              <a:rPr lang="ru-RU" sz="2000">
                <a:solidFill>
                  <a:srgbClr val="00B0F0"/>
                </a:solidFill>
                <a:latin typeface="Constantia" pitchFamily="18" charset="0"/>
              </a:rPr>
              <a:t>Жити, дружити учились ми в ній.</a:t>
            </a:r>
            <a:br>
              <a:rPr lang="ru-RU" sz="2000">
                <a:solidFill>
                  <a:srgbClr val="00B0F0"/>
                </a:solidFill>
                <a:latin typeface="Constantia" pitchFamily="18" charset="0"/>
              </a:rPr>
            </a:br>
            <a:r>
              <a:rPr lang="ru-RU" sz="2000">
                <a:solidFill>
                  <a:srgbClr val="00B0F0"/>
                </a:solidFill>
                <a:latin typeface="Constantia" pitchFamily="18" charset="0"/>
              </a:rPr>
              <a:t>Школу скінчили та линемо знову</a:t>
            </a:r>
            <a:br>
              <a:rPr lang="ru-RU" sz="2000">
                <a:solidFill>
                  <a:srgbClr val="00B0F0"/>
                </a:solidFill>
                <a:latin typeface="Constantia" pitchFamily="18" charset="0"/>
              </a:rPr>
            </a:br>
            <a:r>
              <a:rPr lang="ru-RU" sz="2000">
                <a:solidFill>
                  <a:srgbClr val="00B0F0"/>
                </a:solidFill>
                <a:latin typeface="Constantia" pitchFamily="18" charset="0"/>
              </a:rPr>
              <a:t>В дзвінкоголосий і радісний рій.</a:t>
            </a:r>
            <a:br>
              <a:rPr lang="ru-RU" sz="2000">
                <a:solidFill>
                  <a:srgbClr val="00B0F0"/>
                </a:solidFill>
                <a:latin typeface="Constantia" pitchFamily="18" charset="0"/>
              </a:rPr>
            </a:br>
            <a:r>
              <a:rPr lang="ru-RU" sz="2000">
                <a:solidFill>
                  <a:srgbClr val="00B0F0"/>
                </a:solidFill>
                <a:latin typeface="Constantia" pitchFamily="18" charset="0"/>
              </a:rPr>
              <a:t>В школі так щиро сміятися вміли,</a:t>
            </a:r>
            <a:br>
              <a:rPr lang="ru-RU" sz="2000">
                <a:solidFill>
                  <a:srgbClr val="00B0F0"/>
                </a:solidFill>
                <a:latin typeface="Constantia" pitchFamily="18" charset="0"/>
              </a:rPr>
            </a:br>
            <a:r>
              <a:rPr lang="ru-RU" sz="2000">
                <a:solidFill>
                  <a:srgbClr val="00B0F0"/>
                </a:solidFill>
                <a:latin typeface="Constantia" pitchFamily="18" charset="0"/>
              </a:rPr>
              <a:t>Рішення легко приймалися в нас.</a:t>
            </a:r>
            <a:br>
              <a:rPr lang="ru-RU" sz="2000">
                <a:solidFill>
                  <a:srgbClr val="00B0F0"/>
                </a:solidFill>
                <a:latin typeface="Constantia" pitchFamily="18" charset="0"/>
              </a:rPr>
            </a:br>
            <a:r>
              <a:rPr lang="ru-RU" sz="2000">
                <a:solidFill>
                  <a:srgbClr val="00B0F0"/>
                </a:solidFill>
                <a:latin typeface="Constantia" pitchFamily="18" charset="0"/>
              </a:rPr>
              <a:t>Впевнено всі ми до мрії летіли...</a:t>
            </a:r>
            <a:br>
              <a:rPr lang="ru-RU" sz="2000">
                <a:solidFill>
                  <a:srgbClr val="00B0F0"/>
                </a:solidFill>
                <a:latin typeface="Constantia" pitchFamily="18" charset="0"/>
              </a:rPr>
            </a:br>
            <a:r>
              <a:rPr lang="ru-RU" sz="2000">
                <a:solidFill>
                  <a:srgbClr val="00B0F0"/>
                </a:solidFill>
                <a:latin typeface="Constantia" pitchFamily="18" charset="0"/>
              </a:rPr>
              <a:t>А повернутись не сила й не час...</a:t>
            </a:r>
          </a:p>
          <a:p>
            <a:r>
              <a:rPr lang="ru-RU" sz="2000">
                <a:latin typeface="Constantia" pitchFamily="18" charset="0"/>
              </a:rPr>
              <a:t/>
            </a:r>
            <a:br>
              <a:rPr lang="ru-RU" sz="2000">
                <a:latin typeface="Constantia" pitchFamily="18" charset="0"/>
              </a:rPr>
            </a:br>
            <a:endParaRPr lang="ru-RU" sz="2000">
              <a:latin typeface="Constantia" pitchFamily="18" charset="0"/>
            </a:endParaRPr>
          </a:p>
        </p:txBody>
      </p:sp>
      <p:pic>
        <p:nvPicPr>
          <p:cNvPr id="15362" name="Picture 2" descr="http://sh29.ru/wp-content/uploads/2013/04/shkola1.png"/>
          <p:cNvPicPr>
            <a:picLocks noChangeAspect="1" noChangeArrowheads="1"/>
          </p:cNvPicPr>
          <p:nvPr/>
        </p:nvPicPr>
        <p:blipFill>
          <a:blip r:embed="rId2"/>
          <a:srcRect/>
          <a:stretch>
            <a:fillRect/>
          </a:stretch>
        </p:blipFill>
        <p:spPr bwMode="auto">
          <a:xfrm>
            <a:off x="4356100" y="3071813"/>
            <a:ext cx="4787900" cy="307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714625" y="642938"/>
            <a:ext cx="4187825" cy="923925"/>
          </a:xfrm>
          <a:prstGeom prst="rect">
            <a:avLst/>
          </a:prstGeom>
        </p:spPr>
        <p:txBody>
          <a:bodyPr wrap="none">
            <a:spAutoFit/>
          </a:bodyPr>
          <a:lstStyle/>
          <a:p>
            <a:pPr algn="ctr" fontAlgn="auto">
              <a:spcBef>
                <a:spcPts val="0"/>
              </a:spcBef>
              <a:spcAft>
                <a:spcPts val="0"/>
              </a:spcAft>
              <a:defRPr/>
            </a:pPr>
            <a:r>
              <a:rPr lang="uk-UA"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Що нам подобається у школі</a:t>
            </a:r>
          </a:p>
          <a:p>
            <a:pPr algn="ctr" fontAlgn="auto">
              <a:spcBef>
                <a:spcPts val="0"/>
              </a:spcBef>
              <a:spcAft>
                <a:spcPts val="0"/>
              </a:spcAft>
              <a:defRPr/>
            </a:pPr>
            <a:endParaRPr lang="uk-UA"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a:p>
            <a:pPr algn="ctr" fontAlgn="auto">
              <a:spcBef>
                <a:spcPts val="0"/>
              </a:spcBef>
              <a:spcAft>
                <a:spcPts val="0"/>
              </a:spcAft>
              <a:defRPr/>
            </a:pPr>
            <a:endParaRPr lang="uk-UA"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
        <p:nvSpPr>
          <p:cNvPr id="16386" name="Прямоугольник 8"/>
          <p:cNvSpPr>
            <a:spLocks noChangeArrowheads="1"/>
          </p:cNvSpPr>
          <p:nvPr/>
        </p:nvSpPr>
        <p:spPr bwMode="auto">
          <a:xfrm>
            <a:off x="428625" y="1500188"/>
            <a:ext cx="8529638" cy="2308225"/>
          </a:xfrm>
          <a:prstGeom prst="rect">
            <a:avLst/>
          </a:prstGeom>
          <a:noFill/>
          <a:ln w="9525">
            <a:noFill/>
            <a:miter lim="800000"/>
            <a:headEnd/>
            <a:tailEnd/>
          </a:ln>
        </p:spPr>
        <p:txBody>
          <a:bodyPr wrap="none">
            <a:spAutoFit/>
          </a:bodyPr>
          <a:lstStyle/>
          <a:p>
            <a:r>
              <a:rPr lang="uk-UA">
                <a:solidFill>
                  <a:srgbClr val="7030A0"/>
                </a:solidFill>
                <a:latin typeface="Constantia" pitchFamily="18" charset="0"/>
              </a:rPr>
              <a:t>У нашій школі нам подобається:</a:t>
            </a:r>
          </a:p>
          <a:p>
            <a:r>
              <a:rPr lang="uk-UA">
                <a:solidFill>
                  <a:srgbClr val="7030A0"/>
                </a:solidFill>
                <a:latin typeface="Constantia" pitchFamily="18" charset="0"/>
              </a:rPr>
              <a:t>Добрі вчителі</a:t>
            </a:r>
          </a:p>
          <a:p>
            <a:r>
              <a:rPr lang="uk-UA">
                <a:solidFill>
                  <a:srgbClr val="7030A0"/>
                </a:solidFill>
                <a:latin typeface="Constantia" pitchFamily="18" charset="0"/>
              </a:rPr>
              <a:t>Вчитель – це дуже важлива професія. Завдяки вчителям  ми дізнаємось багато </a:t>
            </a:r>
          </a:p>
          <a:p>
            <a:r>
              <a:rPr lang="uk-UA">
                <a:solidFill>
                  <a:srgbClr val="7030A0"/>
                </a:solidFill>
                <a:latin typeface="Constantia" pitchFamily="18" charset="0"/>
              </a:rPr>
              <a:t>нового. Ми повинні бути вдячні вчителям ,але багато учнів цього не розуміють.</a:t>
            </a:r>
          </a:p>
          <a:p>
            <a:endParaRPr lang="uk-UA">
              <a:solidFill>
                <a:srgbClr val="7030A0"/>
              </a:solidFill>
              <a:latin typeface="Constantia" pitchFamily="18" charset="0"/>
            </a:endParaRPr>
          </a:p>
          <a:p>
            <a:endParaRPr lang="uk-UA">
              <a:solidFill>
                <a:srgbClr val="7030A0"/>
              </a:solidFill>
              <a:latin typeface="Constantia" pitchFamily="18" charset="0"/>
            </a:endParaRPr>
          </a:p>
          <a:p>
            <a:endParaRPr lang="uk-UA">
              <a:latin typeface="Constantia" pitchFamily="18" charset="0"/>
            </a:endParaRPr>
          </a:p>
          <a:p>
            <a:endParaRPr lang="ru-RU">
              <a:latin typeface="Constantia" pitchFamily="18" charset="0"/>
            </a:endParaRPr>
          </a:p>
        </p:txBody>
      </p:sp>
      <p:sp>
        <p:nvSpPr>
          <p:cNvPr id="16387" name="Прямоугольник 9"/>
          <p:cNvSpPr>
            <a:spLocks noChangeArrowheads="1"/>
          </p:cNvSpPr>
          <p:nvPr/>
        </p:nvSpPr>
        <p:spPr bwMode="auto">
          <a:xfrm>
            <a:off x="0" y="3071813"/>
            <a:ext cx="4000500" cy="2586037"/>
          </a:xfrm>
          <a:prstGeom prst="rect">
            <a:avLst/>
          </a:prstGeom>
          <a:noFill/>
          <a:ln w="9525">
            <a:noFill/>
            <a:miter lim="800000"/>
            <a:headEnd/>
            <a:tailEnd/>
          </a:ln>
        </p:spPr>
        <p:txBody>
          <a:bodyPr>
            <a:spAutoFit/>
          </a:bodyPr>
          <a:lstStyle/>
          <a:p>
            <a:r>
              <a:rPr lang="ru-RU">
                <a:solidFill>
                  <a:srgbClr val="7030A0"/>
                </a:solidFill>
                <a:latin typeface="Constantia" pitchFamily="18" charset="0"/>
              </a:rPr>
              <a:t>Кожен день дітей стрічає,</a:t>
            </a:r>
            <a:br>
              <a:rPr lang="ru-RU">
                <a:solidFill>
                  <a:srgbClr val="7030A0"/>
                </a:solidFill>
                <a:latin typeface="Constantia" pitchFamily="18" charset="0"/>
              </a:rPr>
            </a:br>
            <a:r>
              <a:rPr lang="ru-RU">
                <a:solidFill>
                  <a:srgbClr val="7030A0"/>
                </a:solidFill>
                <a:latin typeface="Constantia" pitchFamily="18" charset="0"/>
              </a:rPr>
              <a:t>На уроках їх навчає.</a:t>
            </a:r>
            <a:br>
              <a:rPr lang="ru-RU">
                <a:solidFill>
                  <a:srgbClr val="7030A0"/>
                </a:solidFill>
                <a:latin typeface="Constantia" pitchFamily="18" charset="0"/>
              </a:rPr>
            </a:br>
            <a:r>
              <a:rPr lang="ru-RU">
                <a:solidFill>
                  <a:srgbClr val="7030A0"/>
                </a:solidFill>
                <a:latin typeface="Constantia" pitchFamily="18" charset="0"/>
              </a:rPr>
              <a:t>Математики і букв</a:t>
            </a:r>
            <a:br>
              <a:rPr lang="ru-RU">
                <a:solidFill>
                  <a:srgbClr val="7030A0"/>
                </a:solidFill>
                <a:latin typeface="Constantia" pitchFamily="18" charset="0"/>
              </a:rPr>
            </a:br>
            <a:r>
              <a:rPr lang="ru-RU">
                <a:solidFill>
                  <a:srgbClr val="7030A0"/>
                </a:solidFill>
                <a:latin typeface="Constantia" pitchFamily="18" charset="0"/>
              </a:rPr>
              <a:t>І усіх складних наук.</a:t>
            </a:r>
            <a:br>
              <a:rPr lang="ru-RU">
                <a:solidFill>
                  <a:srgbClr val="7030A0"/>
                </a:solidFill>
                <a:latin typeface="Constantia" pitchFamily="18" charset="0"/>
              </a:rPr>
            </a:br>
            <a:r>
              <a:rPr lang="ru-RU">
                <a:solidFill>
                  <a:srgbClr val="7030A0"/>
                </a:solidFill>
                <a:latin typeface="Constantia" pitchFamily="18" charset="0"/>
              </a:rPr>
              <a:t>Я учителем горжуся,</a:t>
            </a:r>
            <a:br>
              <a:rPr lang="ru-RU">
                <a:solidFill>
                  <a:srgbClr val="7030A0"/>
                </a:solidFill>
                <a:latin typeface="Constantia" pitchFamily="18" charset="0"/>
              </a:rPr>
            </a:br>
            <a:r>
              <a:rPr lang="ru-RU">
                <a:solidFill>
                  <a:srgbClr val="7030A0"/>
                </a:solidFill>
                <a:latin typeface="Constantia" pitchFamily="18" charset="0"/>
              </a:rPr>
              <a:t>Анітрохи не боюся!</a:t>
            </a:r>
            <a:br>
              <a:rPr lang="ru-RU">
                <a:solidFill>
                  <a:srgbClr val="7030A0"/>
                </a:solidFill>
                <a:latin typeface="Constantia" pitchFamily="18" charset="0"/>
              </a:rPr>
            </a:br>
            <a:r>
              <a:rPr lang="ru-RU">
                <a:solidFill>
                  <a:srgbClr val="7030A0"/>
                </a:solidFill>
                <a:latin typeface="Constantia" pitchFamily="18" charset="0"/>
              </a:rPr>
              <a:t>Хоч і старший він за нас – </a:t>
            </a:r>
            <a:br>
              <a:rPr lang="ru-RU">
                <a:solidFill>
                  <a:srgbClr val="7030A0"/>
                </a:solidFill>
                <a:latin typeface="Constantia" pitchFamily="18" charset="0"/>
              </a:rPr>
            </a:br>
            <a:r>
              <a:rPr lang="ru-RU">
                <a:solidFill>
                  <a:srgbClr val="7030A0"/>
                </a:solidFill>
                <a:latin typeface="Constantia" pitchFamily="18" charset="0"/>
              </a:rPr>
              <a:t>Дружить з ним увесь наш клас!</a:t>
            </a:r>
            <a:br>
              <a:rPr lang="ru-RU">
                <a:solidFill>
                  <a:srgbClr val="7030A0"/>
                </a:solidFill>
                <a:latin typeface="Constantia" pitchFamily="18" charset="0"/>
              </a:rPr>
            </a:br>
            <a:endParaRPr lang="ru-RU">
              <a:solidFill>
                <a:srgbClr val="7030A0"/>
              </a:solidFill>
              <a:latin typeface="Constantia" pitchFamily="18" charset="0"/>
            </a:endParaRPr>
          </a:p>
        </p:txBody>
      </p:sp>
      <p:pic>
        <p:nvPicPr>
          <p:cNvPr id="16388" name="Picture 6" descr="http://www.interface.ru/iarticle/img/30550_53176237.jpg"/>
          <p:cNvPicPr>
            <a:picLocks noChangeAspect="1" noChangeArrowheads="1"/>
          </p:cNvPicPr>
          <p:nvPr/>
        </p:nvPicPr>
        <p:blipFill>
          <a:blip r:embed="rId2"/>
          <a:srcRect/>
          <a:stretch>
            <a:fillRect/>
          </a:stretch>
        </p:blipFill>
        <p:spPr bwMode="auto">
          <a:xfrm>
            <a:off x="3857625" y="3214688"/>
            <a:ext cx="5129213"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87575" y="785813"/>
            <a:ext cx="4241800" cy="369887"/>
          </a:xfrm>
          <a:prstGeom prst="rect">
            <a:avLst/>
          </a:prstGeom>
        </p:spPr>
        <p:txBody>
          <a:bodyPr wrap="none">
            <a:spAutoFit/>
          </a:bodyPr>
          <a:lstStyle/>
          <a:p>
            <a:pPr algn="ctr" fontAlgn="auto">
              <a:spcBef>
                <a:spcPts val="0"/>
              </a:spcBef>
              <a:spcAft>
                <a:spcPts val="0"/>
              </a:spcAft>
              <a:defRPr/>
            </a:pPr>
            <a:r>
              <a:rPr lang="uk-UA"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Що нам  подобається у школі</a:t>
            </a:r>
          </a:p>
        </p:txBody>
      </p:sp>
      <p:sp>
        <p:nvSpPr>
          <p:cNvPr id="4" name="Прямоугольник 3"/>
          <p:cNvSpPr/>
          <p:nvPr/>
        </p:nvSpPr>
        <p:spPr>
          <a:xfrm>
            <a:off x="2546350" y="1571625"/>
            <a:ext cx="238125" cy="369888"/>
          </a:xfrm>
          <a:prstGeom prst="rect">
            <a:avLst/>
          </a:prstGeom>
        </p:spPr>
        <p:txBody>
          <a:bodyPr wrap="none">
            <a:spAutoFit/>
          </a:bodyPr>
          <a:lstStyle/>
          <a:p>
            <a:pPr algn="ctr" fontAlgn="auto">
              <a:spcBef>
                <a:spcPts val="0"/>
              </a:spcBef>
              <a:spcAft>
                <a:spcPts val="0"/>
              </a:spcAft>
              <a:defRPr/>
            </a:pPr>
            <a:r>
              <a:rPr lang="uk-UA"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 </a:t>
            </a:r>
          </a:p>
        </p:txBody>
      </p:sp>
      <p:sp>
        <p:nvSpPr>
          <p:cNvPr id="17411" name="Прямоугольник 5"/>
          <p:cNvSpPr>
            <a:spLocks noChangeArrowheads="1"/>
          </p:cNvSpPr>
          <p:nvPr/>
        </p:nvSpPr>
        <p:spPr bwMode="auto">
          <a:xfrm>
            <a:off x="0" y="1214438"/>
            <a:ext cx="9144000" cy="1754187"/>
          </a:xfrm>
          <a:prstGeom prst="rect">
            <a:avLst/>
          </a:prstGeom>
          <a:noFill/>
          <a:ln w="9525">
            <a:noFill/>
            <a:miter lim="800000"/>
            <a:headEnd/>
            <a:tailEnd/>
          </a:ln>
        </p:spPr>
        <p:txBody>
          <a:bodyPr>
            <a:spAutoFit/>
          </a:bodyPr>
          <a:lstStyle/>
          <a:p>
            <a:r>
              <a:rPr lang="uk-UA">
                <a:latin typeface="Constantia" pitchFamily="18" charset="0"/>
              </a:rPr>
              <a:t>Нам</a:t>
            </a:r>
            <a:r>
              <a:rPr lang="ru-RU">
                <a:latin typeface="Constantia" pitchFamily="18" charset="0"/>
              </a:rPr>
              <a:t> дуже подобається  навчатися в  школі. Адже  відвідуючи  школу можна щодня дізнаватися  багато цікавого,нового,корисного.Вивчаючи  різноманітні  предмети  ми  набуваємо  нових  знань  і досвіду. Це  розширює  наш  кругозір,робить  нас  розумними та  освідченими. Наука  набута  в  школі  знадобиться  нам  у  майбутньому  житті.</a:t>
            </a:r>
          </a:p>
          <a:p>
            <a:r>
              <a:rPr lang="ru-RU">
                <a:latin typeface="Constantia" pitchFamily="18" charset="0"/>
              </a:rPr>
              <a:t>Недарма  каже  народна  мудрість" Знання- то  найбільший скарб".</a:t>
            </a:r>
          </a:p>
        </p:txBody>
      </p:sp>
      <p:sp>
        <p:nvSpPr>
          <p:cNvPr id="17412" name="AutoShape 2" descr="data:image/jpeg;base64,/9j/4AAQSkZJRgABAQAAAQABAAD/2wCEAAkGBxISEhUUExQWFhQVFRUVFBgYFxgXGhwYFBgWFxgYGBUcICggGBwmHRYVITEhJSkrLi4uFx8zODMsNygtLisBCgoKDg0OGhAQGywkHyQsLCwsLC80LCwsLCwsLCwsLCwtLCwsLCwsLCwsLCwsLCwsLCwsLCwsLCwsLCwsLCwsLP/AABEIANwA5QMBEQACEQEDEQH/xAAcAAABBQEBAQAAAAAAAAAAAAAAAgMEBQYHAQj/xABFEAACAAMFBAYHBQcDAwUAAAABAgADEQQFEiExBkFRcRMiYYGRsQcyQlKhwdEUYoKS4RUjQ1NyovAzwtIWsvEkY3ODk//EABsBAQADAQEBAQAAAAAAAAAAAAABAgMEBQYH/8QAOhEAAgECAgYGCQQCAwEBAAAAAAECAxEEMQUSIUFRkQYTYYGh0RQiMkJScbHB4RUWQ/AjkjNi8YLC/9oADAMBAAIRAxEAPwDuMAEAEAEAEAEAEAEAEAEAEAEAEAEAEAEAEAEAEAEAEAEAEAEAEAEAEAEAEAEAEAEAEAEAEAEAEAEAEAEAEAEAEAEAEAEAEAEAEAEAEAEAEAEAEAEAEAEAEAEAEAEAEAEAJMwDKo8YCx6DAHsAEAEAEAEAEAEAEAEAEAEAEAEAEAEAEAEAEAEAEAEAEAEAEAEAJmTAoJY0AzJMAlcyO0V/FlIlkqozqDQt+kYTnwOqnStmc7m3i9a1J8SYyNh2Rfc6UcS9InIEeNMvGCbWRDSeZvdkdsvtB6J6GZhLKwyqF1qNK9o8BGirWzMJ0bbUXptUyjEYWIrkDShpkD30jCOIe1vb8iHBZILrvhJjmViBmIq4uNaAmo3a1EbUa6naLzt/6VnTcVctY6TIIAIAIAIAIAIAIAIAIAIAIAIAIAIAIAIAIAIAIAIAIA55tpfzNO6FGoqGhPFhqabwNO4xzVJ3djqpQsrmEvHaIgsBnlTPfw+sZ5nRkU5vR2Na0+ELDWLm6LaxybMdvhEPYMzTXLSROWZLJwt1XpTMHStdQDhNdcu6KTyKtXNL+29U6MFyakpmpQUBJrTEwpQiMHXShqOPrdn17TNQalcxVrvISrdPtEtnGKYAGph0RcqaEajkM46Kb2XRpq7LM6ps7egtMhZmVfVammIcPge+O2EtZXOKpDVlYs4uUCACACACACACACACACACACACACACACACACACACAPGYAVJoIN2Fji9sQlJs0+vMcivAHP5iOBs9JIyE2xMXOWreQAi1yLFnd10VrUcvl/nOIbFi3s114RWmnxB1HlEPaSmT2fCBvVhnz/AM84hkocuKcJbsrTcEvruvVxZkVIAGeZ3cTFXTjLMh33ITt1aZAl2cSyGlzZbgNvxo5xVG4guY1cVGK1SkFLWalmaH0RWsNZnl71ctzB6tf7PjG1B5oxxC2pm1tc5kFQAQK4qtSg8DWL1JTSvFX77fZmMFFuzZDe9GH8M91T5COSWKrR/j5O5uqEH7w2t9g6L5j4UjF6Rkld02u5+Rb0VfF9PM8/bg92OX9fo/2/kX9CfESb9+58Yr+4KPAn0F8Tz9vfc+MR+4qXAn0DtPDf/wBz4xX9xU/hJ9A/7Hh2gPufGI/cdP4R+n/9hJ2gPuCK/uOPwk/p64nn/UDe4Ij9xx+En9PjxD/qFvcHjD9xr4R+nriejaI/y/j+kWXSSG+BH6d/2FDaMfyz+b9IsuklLfBkfpz+Ies9/IzBcLCppXKmcb0NPUKtSMNVq7tuM54CcYt3Wwt4904QgAgAgAgCNbZzKBhw1JA62meQ+JHhGNacor1S8EnmVy2mkx5bkE0D17GBr1dy1BHwjz5Vm5uMvmdCh6qaMteVgXDhAGGrkeLU+UaRV0jZMp3ssoUJpXX4mNNUXGbRaEQZUr/nyhsQ2lPMvhhy4ecLlkkRzeRNU3HSKM0iifdYmYTVa4TVSfjEItYzG04bpd4CioUaDFTFTnlGsOBXERs0za+hW8R07SmJJaVRTuJU4jXt1PcY0p7JHHX2wOrXwHMpgig1Brma/hUA4uWUa1ddxtBJ/N2+zOem4p3l5lBIvfIVlv8AlbypHIniPgXdOP3sbuVPi/8AVip97qVIwvofZbhyjPERxFSlKEae1pr2ob//AKJhOmpJuXhLyKc3n9yZ+Ux80ujukWtlPxXmdT0jhE7Of18hJvP7j+H6xb9t6S+DxXmV/VMH8fg/ISbz+4/gPrErozpH4PFeY/VsF8fg/IT+0z/Lf+36xddF9I/CuaI/V8F8fgzw3m38t/FP+UW/aukOC5oj9YwXxeDEm82/lP4p/wAouuimP/68x+tYLi+TE/tR/wCU3in/ACiy6JY7/rz/AAV/XMHxfISb0f8AlN+ZPrFl0RxvGPN+RH69g+3keG85n8s/mWLLohjPijzfkV/X8JwfL8nn7Rf3P7hFv2fi/ij4+RH7hwnCXJeZqLouh36ObiXASGpnWgOmkRR6PVaFaMpyXqtPfudzoekqVWn6ie1F84MrrLUy/aXXCPeTsG9eGmlD9JkcKtPY8+PH5+fPipasCKjMHMGLGTVj2ACACAI9qsqvQkVoQc9MswTyOYjGtSU0i8ZNGFu3apZloEkyHV5sx1lO2HrKtaVNajqrw+McEaN5WR1yVo3HtslMiWDSgrQU0H6RvqOCsxTlrHNltrE0biR55/ExDZukPixTnIUKxOqkAkHviEWaLKz7JMVxTjg4ga+NaRazISQy1hCOBIs+IFsPSOWKggVzIBzoRlkMxF4U9ZXInPUailtL2z2dwlXCg6UXTLuEZNGpldsLOv7umRLMCeYqB8+6JiRN3jYT6H7UqW9EfJi0zPicDAL36xvH2kcVT2Wd1tV5y0DdbEVIBVaMwJ+731i0sTRjLVlNJ9rRy6k7XSZnLLa0pmSD2giMouEvZlF/JrzNnUW9NfNMlrPQ+2viI26mfBlOup/EjP3nPXpGzG7f2Ax7mFTVKNz53GyXXyIbWleI8Y3OW421rXiIm6IEG1jiPGI148SbS4CTahxiHWprOS5onq6j3PkBnxT0qgs5x5ot1FX4XyYkzjwPgYr6bhVnUjzXmT6NXfuPkxJmN7rflb6RV6Rwazqw/wBl5krCYj4JcmeF39x/yt9Io9K4FfzQ/wBl5k+g4l/xy5M8pM9x/wArfSIemNHr+aHNErR+Kf8AGzpmzYpZ5a16wUYhwJzofGPNeKo4icpUpKSvuPco0Z0qcYzVnYs4GgmXLCiiigGgEMiW23dioEBABAHjrUEcRSAOR7PWSYt7SlnsKSBNCnIA0DZg9uXcI5YK0rM7Z7YbN5tdrZ0i0SjJVw76gL1qccRGQhiKtNR2smhhq0fXlGy7dnI53Z7gYN1hlnn2Dj2xidKRZXdNtAZFlS6SDi65OdV4qMxXOmvxjZQWre5RzetqqJpzZsSEH1sNRFbFr2ZHu2zIVw6UNTTKp484KzVi0m07irfLVRQRDRdXZgduWIQAAZ0YHfkfpGkIJ0296MKk3GWruZldjbWUvCSzj1H6QitK4BUAN2kCJitqOeo7RbOz3ZfjWybiZERVBC0bETXXEa9gi9SrQjLVlJX7bfc5aSqSTdthp5ckcAe4RDo0KmcYvuTL60lvZ61kQ6qIp6Fh90Evls+hPWS4lZaZCKxAUeHZHyGk5yhipwi3ZW3vgjsoxTgnYbovAeEeY5vibap5UcBFddlrBjiNYWPMcRrE2DHEawsJLxGsTY8LxGuTqnmOGuTY8LxGsLFzs+ahz2j5/WPrujf/AB1H2r6Hn43NIt4+lOEIAIAIAIApdqr6+yygR67nCnZxPdHPXq6lks2d+j8G8TUtuW1nIdpZ097QJtKKJrMp4jIivZmR3mMW00bqDpztvRoLZeCqvRycl9pt7cc+G79I82nh3KfW1dr3Lcj6Glh5SevW2vcuH9/u0Lm2llZrMNMJwq9Kg01BpqN1Y74vicWMwT1tamvn+DXyMBFTG0bHlNPcIS1LUncpof8Ax3xF9ocWUt4zgHJSoGVSagcu2K22m0btbSJZHM2a9cSy06oqfWalTQbgNOdeGctbCW9VLtMhtucTChpQYew1OcTCbSa4mNSCbTMPdc2f9oAl5sNPVFBXPNo6qMZNrU+33OVysz6KsdksTAUYV/rNfiY6pxm/aj4GOtNZE5LplexMccnEcssNQbu6ceVvoT101mK/Zrj1Z7jmAYz9Eo7k18pS8yeu4pFTfcmbJXGZ2KrAUwqNQd+fCMFoPCV6jc9a733/AAb0q7exIomvOZ758F+kbroxgN6fNmvXSG2vN/fPw+kXXRrR69x835jrpCDeb++fGLro7o9fx+L8x1shs3m3vt4mNFoHR6/iXiR1suI014n32/M31jRaGwC/hjyHWy4jEy3/AH2/O31i60Tgl/DD/VeQ6yXEjzLem+Y3/wCjfWLrRuEWVKH+q8iOtfEjm3SiaY6k6DGSfCsS8HhYK7pxXcvIRq6zsmO2NEnKWR1IDFSMRJqNajdHLWqYalKyprkvI2jFyV0ze+jyaE6RHNGcgquZFFBrQ8c9OyKTxFKo0oKxx4mnJbTbRU4wgAgAgAgDnvpQJxyOGFvGor8o4MT7fd5n03R+2rNfIx+1ltmLZ1GGgLULcBnhA8IQ2nn1m+sk+0zz2qbMRJYyqOsd9KnP4d8UmrM+k0ZVlUoK+a2XJ3Rqq5ZACndFDvlHZZGi2bvt+gVJnUGaSph0ZUoPEVAz18Y76WFrVabnBXtz5HyGNr4ejiOrclf6P55Ghu2W6y+pMxHES3VBJBzyO49xjGOzY8yrcZO7yFWiaNys0yhAJxOwzBBUEBUPb8ItsNFC/tSWr2bPyxmZJMqUaihY5DhWKSKSkpSuskc62vaqkxEcxP2Sj9Ht6T1t0rCrzJLTVWcoBK0mHBjamlKg1+7HdSdVRahfuPKrxoyknUSvkrn0UbokH+GsSsRVXvGfo1LdH7DL3BIOgI5EiLrF1SepSybXexs3GB6s2av4on0t74onq5fG/B/Yj3hcDzVwm0PQGuYrmK9vbExxai76qJtUWUvAxlpunCxUu9QaZEa+EexCcXBT3WueNUxeKVR009t7ZIYm3aoOFmevAuflE06kKi1obUZ18RjKMtWo2n3CDdsv7352+sa7DmeLrv32eG7ZXA97E/OJ7jN16r9+XNiDdkn3RC5R1Kjzk+bEm75PuL4CJuZu73sSbLKHsr4ROsyuqEqZLlMHXCGFaEjLPWMa9FV4akjqweKlhKvWQ27tpKu1pVtDu0pCyPgxKaNUAGoORGo3x8zi8O6E9RSusz7bBYn0ql1rjqvLj4ml2HkhbXQmZTAcAYVANM+vrSldTvjCjbWLYq+odFjsPNCACACACAMtt/d3SypbDVHAP9L5H44Y5cVHYpcD1tEYjqqrXFeKOcbRTJpLhgcEuY5PixUD8NPhGNK2orcEZyz2lfdoDyw3q8KammmXwiJr1rH0Wjq/V4bWlsSvy4m2uK6cKB3AZ6g0YA07t3nHpYbDqC1pLb9D5bS+l6mJm4UnaHBb/n2dgzthYcUoOMyjAtTgcsxuzIj28BNKpbij5qqnYorptBkOCpJB1FSOeW6OnGYWOJg09j3P+7jfC15UJJrat6Nql74kqjDPfTPvj5KrCdKThNWZ9JScKi1o7UUF7zycyxJ+EYNnRHgY+9bG08EDShziqe00a2Fz6NLqkzFmo9TMlMAWUlThcErWnaGz7I2i2neLa+Rz1MRNx1ZpSXak/qjanZwj/TtE1eZx+dI26+sve52Zz6uGftUV/wDLcfoxs2K8E9S0B/6iVPhSnxh6RPfGL7vIlYfBy31I/J3XiJa9bVKlTHmstZeiihrQVOedIekRzcF3Nl1gFKSjSqSd97S2eCvzKk+kGaoq0pT45c+zln2QVehLc1yZ0y0HjI7YyjLmn9Why7Ld06vanGANUqDyzYb6a0r2xpiMWnRjShlvZ51DRs6OKlUqL1tyzt+TI2e8ZtptDdGhwjMsxoAu40zNTuH0jbC4+nQpatm3v+ZTSehK9atrzkksks7L/wBC1XhOWYyAIQppixGhyB0p2xeWmGsoeP4L4bogqkVKVXw/I0bZaDvQfhJ+cZPTFXdFHoQ6HYVe1OT5L7MSZs06zPAD51jJ6VxD4cjrh0U0fHNSfzflYQQ292PfTyjJ6SxL976HTHo5o2P8fi/MbaSDqSebH6xR43EP33zOiOhdHxyox5J/UT9nTgIylXqSzk+Z108Fh6fsU4r5JCpShDVaqeKnCfhGdzZwg1ZpHSfR7drT1E+ZOr0b0VQOtVaHrtwPLvjooQv61z5TSzVGq6cFsaOiR1niBABABABAEa8ZIeU6nep8RmPiBFKkdaLRrRm4VE0cY2zE0zJijKXVaCoqa5nuxH4dkcNC3VxtwO6o23tPdhcPSiVMr0pVnTOtFVlrTt6wod0d+GhFz1mjhx2IqdUqak7f3YdAaWlaAFTSlND+HjHftPI2EO8rOSprV0oQ1PXXgw403g8BF4S1ZJorJXMROl0qa1w6cMo96M9ZJreYW4nlx2lTawjVpMUpkaEEDEpA0O8U7Y4tI4SNWipPNfc1w2LnRqNRy4Gjt1zvqrK4OmdD8cvjHzE8FNP1Xc9+lpSk166t4kCbYXSWVAAJ1JZfrFFg6vA1lpKhx8GVtvts2xOegVhMKqXAOTAAkMKggqKkaZVjBqztc7adeMoLXgmuT5o0OyW09qteILLQlAC1SVOZIpUVG7gI3dOceDOWNXCVG1aUeUl9maI2+auT2d1+8rI6jtOYIHdFHrLNF+ppP2KifY00/pbxMpthacKolaBjpxw5mvcDGLyO3CKTqR1eKM/c9iNrcIB+7B/esNANcIPvHTsrWKLae/i8THDwb97cvuTtrrcS62OzLimMAKDIKgyz4DLwHaIvY8PDOMW6tTd4sbtpl2CzdGprOfVt7MdSBwA3Qe3ImD6+trVHZf3YZ+zCYRkjk/0mMJ1YQ2SaR7ka1NLYyWlgtB0lP4U84weOw6zmg8TT4jy3Jaj/AA6cyv1jJ6Twy97wKvF0x1dm7Sdyjm30EZPTGHWVyrxkB5dlZ290HiflGb01T3RZV41cB1Nkm3zh3L+sZPTXCHiVeNfAl2LZGXjXHMZhiFQKLUV0ruhS0vOdSMXFWbSMauNqajceBt9m9lnsk8lWAlUPtMS1dKg5CnZwEfWU6TjLsPm8VjFXjeXtGsjc4AgAgAgAgDP7b3kZFmJUkFmCAjIgGpNDyHxjpwtJVZ2ZWc9RaxzG9bwkzgCR1sCqc8Ogrka9nxjhrYCvhr7Lx3Nffge9gJ4TFu0pJSe5u3Lj3EzY28pUub0bKFM3/TYgesPZLdozHaDxERg61m4yeZrp7RV4KtRj7K2pcOPdv7Pkba0LUZiu7OPTR8W2RcfutQg06xFMhXXWmnHURaxW9zHbTFZRL4cGKuNRpiO9exq17jxj08DJy9TkZ1Woq5iBbykxJm9GVu9CCPKPTqRvFx4nLHa0zrFlt+LGCKFZjI3MHJh2MCDTcaiPmpRsdkZKV+wlZEaCKljL3oWM92dqIq0XMVYsKFRxAp5R41aP+VpcT6DDyvRi3wGdgL0cTEkk0DthDaMvAdoruMaVcBTnJzi3GXFP7O68DjpYycbQdmu06PecuYks1cMCQM1ofhlujnlSr0/ampR+VnzTt4HfSlCUtkbP57CkaQrmrCopSnHMHPsyHhFUzqu1kJcLLGCWlK1oAKa6nnENkrbtZAtBSzgnCDNYUrvoKkZ8KkxIV38jOyrO8xizAs5OZFMgdwqcopJVHH/ErsmdenTa13Yv7DY5gH+mRzK/WPIraJxleWtNq/z/AAR+qYeKsrlglkm8FH4j9IzXR2u85Lx8ij0vR3J/3vF/YpnFfE/SNV0blvn4fkyemYboeIfYH98D8J+sax6OR3z8PyUemXuh4/g9/Zx9/wDt/WNl0eob5S8PIzemKm6K8Q/ZnF2+H0jaOgcKs7vv/BR6Xr9nL8iku5QdSedCO8UzjenofCQkpKOXazKWk8S1bW8DVXRPOctiSVVWQnMtLb1anewIKnkCfWj0I7NjNKlpRVSO/Psfk81y3FlFjEIAIAIAIAwfpUVysgAHBifEfvUGEeGKPT0Y1rS4nNib6pyCfMJag1qR45eQ+MfRRVlc8acruxGn25VtCSkHVFcX9QGWHhl5x8zpqnTteMVfez7LozjK3XKnKbcXdJPblwOnXdtOyiVLfrzHXEWOgBJwAgb8IBqaajWscMKlRUFK12c+Pw+G9OnTj6q2c7bfEv5Vsxjd4COb02p2Fv06j2lLtLd3TyyuQOoNNCI3w+lKlKalZPwM6miaU42Ta8TkF82eZJmdHMGZ9UjQ1yqD4ZR9HQ0jTrx1ls7OB5NXAyoS1Wdiu9BjnD3qfAax58tqORbJN8RNtt3RoeysZN2N0rsy1ntgLpMIJZlIWvq1LkYhy/3R5NSP+XbvaPeoSXUeruTE3DZ+jnJMmFkRXVlbAWBKMDSo003VjplXinZ3MoaMryWtDVduDT+h0y9b0lzlTo2xdYkjhlv4amObETTSSOrD0pxb100RSwAjmOkhTZ9D2+UQSilvB1JqrYn3sfVENhezYuwy2bJQT2nJedNW746Y689i2I86pKhRetL1pc/wjUWKSUWhapjqirKx5VWfWTcrW7CQWixmJLiAEmcBvgLEeZeEpdXUc2ERdFo05vJMjvftnH8VO5gfKK9ZHibxwWIllTlyYw+0tmH8SvJWPyirrQ4m8dE4yWVN/T6mn2et8i1LLeU/Xk1DClDhmA9U13EqpqN6DtEQpRm7rcdE8PXwsNSrG2t9V8t+7vNDGhyhABABABAEe32KXOQy5ihkbUH4EHce2LwnKEtaOZDSaszgO0l1GyWmalG6pbBUZsprhaulab+PKPp6GJ62kmeNVoak2YhcSursKHpRXvH6iODE0JVKbUs2/qtnjY9PR+JjQrwnHKNuV9vhc293Xo8kFkCYhRastThXNRUEHQiPmKeKq01qp7D7rGaFwmKn1k09Z707fgv9m7/6auKgcEkgVAIrkQCe4/rGEnd3OLFYP0eyjdx4vPvNUjBxDM48jN7UXCk9KMMwag7wRvEaUqsqcropVpKrGzKSyXs9ncB+Rj26VaM43Plq+HlTm4sl35O6QrhPVOvfCeZWORqbhuaQ0gTGH+lUL1qDMDUb48/HPVnFx/u09DANuEovJv7E/YmfL+ylGZDR5jFSRULXUrwyJi8qkZNs6oYWtQitZNcH+VsGUeWCzKgQE1AAAAGgyG+POlJNtnp+tZazuxi12xQIi4sZi9r3yoil250XvP0iLHZh8LOqrrIr5N4TtSiVGlSWpyFBGsZxjkjSpoadTZKrZcEvyT0v6eNMA5KfmYv6TLgZx6OYdZyk+XkJe/rSf4lOSr8xFfSJm8dA4NZpvvGHvaedZreNPKI66fE3jofBL+PxfmR3tkw6zJh/G3lWKupLizojo/Cxypx5DDzK6mvPOKuTe82jQpR9mKXchGIRBqhJmCBIkzhEg3voimkzp9PV6NantxdX4YvCOjD5s+f0/bq4cbv6f+HUI6z5gIAIAIAIAIAgXxc8m1IUmoGyoGoMS9qtui8Ks4O8XYhxjLNHz3t/stNsc0qwqjMry3AyYA0PIjq1Ee7QxKxELe8rbDhq0OpestsXfu7H/dvNJqzt1eaf9u+PlMbBQxE4riz9L0bN1MFSm3tcVf52sN7P2xktMvCherYWUe64IOfYM+7vjnU4w9aeW8zx/wDkoygnZ533JrzyOo2dyhAOh0jno4iFVNw/KPD2tbSZaJeIVjoZVMyG0V2YhlkRpG1Ct1b7DnxWHVaGzNZGeSey5HdHp654DhuNPdmJ5CFj1TNwgdmSk/3HwjixVX/JG249DBUbU533km7bEUzbcTh8qxjiasZy2LvOzA0J0ou7e3duHrTaSMl1jmO4z983g4oqguzGhIoAOQJjSK3lbxvZuw5eplyxKVKkiV+8qpU48TE1Bz/SkTUlHZY9bR8lSptVJJbdm1WtZbyAGc6I55KT8oy1lxOqWPwsc6keaFiyzzpKfwp5xXrI8TCWl8HH3/B+Q4t0Wk/w6c2H1iOtiYS07hVld93mx1Nn7QdcA/EfpEdcjGXSGj7sH4LzHV2amHWYo5An6RHXdhzy6RPdT8fwOrsyN809wA86xXrmYS6QYh5RiufmOps5JGrOe8DyER10jCWm8W8ml3L73HVuOzD2CebN9Yr1suJhLSmLlnUf0+hKsdgko6lZSVDAjKuYPbExnLWW0xli68vanJ97OnWBArTQAB+8GgAywJ+sexRVpz+f/wCUJttL5fdkyNzMIAIAIAIAIAIArr+uWVa5RlzR2qw9ZW3Mp/wGNaVWVKWsv/Sso6y++9HGdo9j7XZ2MvATKplOlIWBFcwVH+mchrlnlWObGU4yl1lO+3NPd5o+n0TpLWp9RWai1k8rr6J/1Gn9Gmx4oZ82UVWhWUrAgsD6zkHOhy11pw15YYbXalUy4GWlsfFpUaL2LN9pZtY1KkA0A9XspkI+QpYibx2tT96VrbrN/Ywv1dLbuX0QxImkVVt3+ZR9ZKLg9WRWE41YqcSPeEgERRmiMVellKtprHXh61vVkefjcLrevDPeaC6pLdEqMMlzA31Of08I5601KTaOnDUdSC1ibNmUEZHSVdrtIA11iQ9iKG4bWhta9KwKg5ZHM7uzxpG0amra6PPqRqbXmdEva8JVQajTfl5xz4qSqTTjt2HFOD2Mppu0FnXWan5hFY4LEy9mnLkzFyis2iLM2qsw9uvJWPkI6I6Ix0sqb8F9SvW0/iRHfa2TuDn8BHnSN46Bxz91LvXmV6+nx+pHfa0bpUw/kH+6No9HMU83Fd78iPSIdpHmbWNuk+LgeQMdEejFV+1UXJvyK+kx4MjzNq53uSx+Jm+QjePRiPvVXy/JDxXCPiRZu1No96UPwsf90bx6NYZZyk+XkV9Ke5EWbtPP/mgckX51jePR7BLNN9/lYr6TPgiM20M46znPeB5AR0Q0PgoO6gu+7+rK9fUZ3rYq1N9nsomMCZlmlFCT1jRcVCDvANa7xXgY+exMorGSisne3c/yevCDdFPbszNRAoEAEAEAEAEAEAEAEARrytQlS2c7qAc2IUfEiMcRPUpSlwTfgXpx1pJGDvW2CVJBJALMoHbTrEDuVo+M0HS18bFvKKb+y8Weljbuk0t5TptFJm1IxLTUspABrShOla5Uj7utGFVW3nj4brcPK+a3osUtAIjypRcXZnuQkpK6IRkgvXhpFDUcmTAogQVdrtUCTIXzIm2p1WU2+i0JFSd9R2R00nKGRjKdOWya2cRVluS3WGYJk2VjA3kVH5xp3xrek9lWLXavJ7PFFo4Zz/4KifY/7fwZsrLtjJdaTZTIaV0xrUCuoz+EWp4aDmpU6iaTWfqvx2cmzGrRrxTUqb7tq8NvNIwP2lzoj/lI8xH18tI4SOdRfX6HhQ0TjZ5UpcrfU8HTnSUe8gfOOeemcGspX7mdUOj+PlnG3zaPRZrUfZUc2jnlp6gsovw8zpj0YxT9qUVz8hYu20HWYo7iY55dIF7sPH8HVHorL3qnh+T39jN7U49y/rGEtP1nlFHTDotRXtTb5HouRN8xz3gfKMJabxLysu46odG8HHO77/I9FzSBriPNjGEtKYqXv/Q6oaEwMf4/F+Y4t3yB7C9+fnGEsZiJZzlzZ0x0dhI5U48kOLLljRVHcIxlOUs22dMaUI+zFLuNb6PWJnzcIzSQ00U96W8sqO/McmMWpLa/kedpZpUYp75JdzTv/eNjsyMCARoRUd8d58a1Y9gAgAgAgAgAgAgAgCj2vf8AcqvvzpQ/KcfkhjKvT6ynKHFNeBpTdpJnNL8vkFZeBemQY8RQ4sLL1QcINSQQ2gO8EZx42gsFUodZKpFpuy7tp2YqpGTWqzNj7XNJMvo5srCOkWW4lTCPVBoRRG3VAz0NRkPfOQsLrM4OplIQk1Fdg7MyqFHXJcVoQAo0ploIpUpqaL06jg9hey56sDQ6Eg8xHnzg4uzPRhNSV0QrTOihpcqdo7JNEhZoI6MuFmrvwtp3a1HCN6UFmznnUnrJQGtjLA/S9JJ0GmKrL9R3GI1mnsNW6bVqi71s8MjpaXsyD9/KZBvdeuneQKr+ICNlV4nO8Ipf8Uk+zJ8nn3NmM2rtErp6yimEopqtKVzrpvjCq05bD6PRaqKhape93mUZtQ0BHdGaVz0WrZigXOiOeSMfIRbUlwK60eKHFsdoOkp+8U86Rbqp8CrrU1vHUua0n+HTmy/ImLdRMo8TTQ8uz1oOpQd5Pyiyw74lHi4cBxdmJm+avch/5RZYftKvGLch1dl13zX7go8wYssPEq8ZLgh0bNyN5c/ip5Ui3UwKelVBxbjso9ivMsfMxbq48CHXqPedC2JlJ9nZVRQASlQoBIoDQka0rFlFLI+e0m2qyd89pobPKwKq1rhULXkKRKVkedKWtJsciSoQAQAQAQAQAQAQBzj06XuZFgVFNHnzggzpkqsxNeYQd8C0Tndnny5QlWeUELplMLHCSzmpqeNSTXdiodxi5ZFttfbUkWXC0thNmqrLiXFkCejVZo4ULmh4RDYE3KidDTBOWlmnjEemUHIVyBprAFXYJlnlvMYOXdVc4TMnZmmFQQxp6xUZxWUYtbS0ZNPYanY2UJ9mMyaB0itStQfV1OWQ0McVWCjkdMKsnmVXpGtXQ2bArEYw/VqoHUZGqN9cOIiN6UfUMak3rXQn0YTZs6ztMRgHRyrKRQHIEGuY3nUHTURebp39aNu1eT80b067krTWt4Pmjcy74wECehQ6BvZPI1I7gSeyK9Q3tg7/AC8sy+rTn7Ls+D2eOTF2iwWaaC4SWSATUKK9+/xjGKtI1hUr05qLbzRVhkXQAchSOo9b1mJNsWA1WNtb1G8RNmNUjTb4ljV1HMgRKg2GksyHN2lkD+Ivca+Uaxw1WWUXyMZYmhH2prmiHN2rlbsR5KfnG8dH15e6c89J4SGc/qRpm1fuo3eQPnG0dE1nnZHNPTmFjld9xFmbSzTogHMn6RtHQ8vekc8+kNNezB97t5kaZfloOhUdxPzjojoiks5P+8zkn0hqv2Ypc35HRvRLtM8xjZJgX1DMRwKEkEYg3EkEEUpQKY48fgYUYKcONmc0cbPEzbqZnTo8o1CACACACACACACACAOL+mys+22aQKURK51yaY3Wy9X1Za5kxKReORiLHcbvMaarVRGZnY+zhzYuNaDfxyGVYFip2lvprTNVVr0UugQHfhAUMRpXXT3oEGsu+/Jkiyu3CTKVcLFc5pz38M4kgz1633Ney0Yms2cozOLqyaOd3vsn5YiT2A6RsoDIsbA+sQ7+LGg/vHjHJWjd2N6bsZnbe7maWru6KWdqAsKkzJOFQOeAR12srGL2sZ9D95JJ6VZkxQJmAoDkAVxAgncTUeERUw85Uushttmlmu1k06iU9WWzgdcqCKag6g7/AKxxJ2d0dDRX2m5kIPRkyzTKmajklch2AgRv17ftq/g+fncvCrOCtF7OD2o5verWqVNeW00kq1KgAVGoOY4Uj6bDYPDVacaiT2ricNbTGLhJxutnZ53K95k06zH/ADEeUdccFh17pyS0rjJe+MtIrqSeZJ842VCksorkc0sZiJZzfNiRZ0G4eEaKyyMHOT2tiqLElb9oVECNh5jEAedKIgXEmcIC5pfRtaCLys9N7ODyMt//AD3RxaQV8PLu+qN8PL/Iv7uO/wAfLnqhABABABABABABABAHz96Q7xl/tqaCoJVpSVNTQdCmgJoNTuiUy6yG51o6KyTnrhmMQktl9oAqxJB1UYaGum4wLlRs3crlQ6uQzkZYVmCm6uhHjEpFTSX9Y36JJdJDF2MxsSMvVUYE0rrRjEgyl/WMrNs8mgQ9DjODrZzmY6kcFXdFJEmzv60pLTA0zqzFl1xOBRVRdMFCKnyhqK9xcft0yUbLLaVKLUEl6y5VffU9c5+0NYuQc92f2enG0v0YR+hdVcOwU4Sc2Es+zTIk76iKQm4etF2ZWbje0jsEy5Z0jOyPiT+RNJK//XM1XkaiLOpSrf8AKrP4l91k+6zLpTh7LuuD+zFWG/kLdHNDSZvuTMq/0Now5RjVwk4LXXrR4r7713msasZO2T4f3PuMPt7NC2tqb1QnnSnyj6XQ8r4Vdja8fyeNj9lZ/JGZa0R6pwiDOMRcCelg5JED0qzzW9WW55KT5CMpYinHOS5k2ZMlbP2x9JD94w+dIxlj6C976k6sidJ2Ltraoq82HyrGMtJ0VlcnqpE6T6PbQfWmIvLE30jGWlluiW6lk+R6OB7c9j/SoHnWMJaVqbkiyoo0OzOy0mxTlnJid1BALEGmIUJAAFDSor2mOWvjKtWOrJ7DWnFQd0dLlTVYVUgjs8uccR6bTQuBAQAQAQAQAQAQAQBwPbW6S96TnCJUzD1quTkoXNaU3cYlGiyMde96LMWVLpXolCAkGuRLOdaEE18IIMurmtdnmOKy0FKUwiYmbEKPVNNTE3ILW97TKa0lUmzUwkS1VJisBh6nqsAd3HfAGZva0y5t6vjONZbCWtajKUoFMKniG374jeC62gvhEWS6Io/dS81lqD1se9qn2Ikkl2K8J9rsmBOs7I6qGY0qjKyjUD2DGVevCjB1J5L5v6Exi5OyImy2zdpl2+XPm4ZaCYS/X9ZXBJUhfZxEZHKOKGkMPUdoMtUpONtdHWHQytM04cO/d5co3ckszL1odqEWuySbQmGYquvAjMct4PaI0p1Z0pa0HZmloVFxMxathZU18TPM0CgZZAaCtI9KjjpwhaNlv72eXiIt1Hfds5DkrYKyDVWbmx+UWePrv3jHq0T5GydjXSSneK+cZSxNV5yfMnq0WEm7JKerLQclAjFybzLaqJAlqN0RcmyPcoi4EtNUakCIbRNiO14Sh7a+IijrQWbQsNtekv7x5Kx+UZPF0lvJ1WFnt+N1QKwxEDEQABXjnX4RVYym2ki0YNs2/wBnoARkwAFeNNzcR5VjosdsXZWeQ5JmYhXmCOBGRHjBO4krOwuJICACACACACACAOP7YbLz5E6daj9nKzZj9GA0xXJckgMAMNQoOeeYESi6Zzr9kLUno3HVchcSkgCidU1zzeJJLnZm6JXSL15iEugo8th6tX1oBugCIbpM21h0mS3BmK5AbPOj6d8AUF2yFa2sWYirluqpbNz2c4qga6/bqToJAEqcwGJathlj90aDNqH2zFgXeydgYSGVZUpCHYCrF26yEAigyzauu6MMRVVKm5uLkt6XDvLwjrO2RsbbdYmDpJeu8du/keyPmKuEjOKr4TLgt3y8uXA7Nb3KhHsF5NL6jgldO1fqOzw4Rvg9JJ+pP+/3gYVKMqe1bUTZ8g0EyQQRrh3HjQ+zy07I9a7SvDauHlwOaUPeiM/tTIdRq76YafExdY2mlvOKd5SuIN5PuTxb6AxV49boldRiGts0+6PFvpGbx8tyJ6sQbRNPtgcl+tYzeNq9hPViCzHV2PgPIRm8VVfvFtRCCg3ljzYn5xm60nnJk6gnokGeEeAjNzW8nUDp0G9fERR1YLNl1TbyQoPXQMeSsflGMsZRjnJGiw9R7mP2QNjU4GoGBOVMga74otJUIyTuaxwdRvI6FKmhgCDkRUR9XTqRqQU4O6e1GUouLswSWAWI9o1POgHkBF7Bu6SFwICACACACACACAOZelFLRMnywJc5ZKLRZqdZcTkYsa5jDQKOtQ5GmsSi0TF3moUMqOhwqo6yFPXdRmwrvktEli62XnTQjMJdcKTGBlzVIxUATLXUmAuU/wBplNNdnlsComMpmSexguF6V3jSDCM1dLOs9HCNR0Vs2WWKA0rnERB1y7bEGlL0iISSzgZOAGYtkT3RDZJPK6RlIsiUlVNV7xuP+cY8WthamHm62G/+o7n8uDOmM1Nas+Z7arEk4VGTf5kfrGNXDUcdDraLtLeu3g1ufb9S0ZypPVlkVUqROkk4BXiCcj/nGPOo6Rnhajp1b7M/7vJnh1Ja0BP2eafYPeV+sWelKW6/I41gZ9h6LBOO5B+I/wDGM3pRbosusC97QsXZM3uo7ifmIzekp7o+JdYFb2KW6TvmHuUDzrGb0jVeVi6wdPtHFulN7ue+nkBGTxtZ+8XWFprcLF2ShuJ5sx+cZPEzec2aKhBe6OLYpI0lr+URlKtfNt97LqCWSQ6uEaACM9ePAvZgZqjhExlfZGIszzpeAPcCY6YYbEz9mm+VvqVbis2Xt2EhF7z4kx9voulOjhYQnnt8W2ebXalNtFirVj0jnFQICACACACACACACAM9thcVnn2abjlqSFLBgMLArnXEKHjFZtqLaNKSvNJnN7Nc4SWyo5GIKOsA1MLYhSlN/lHPHES3nbLDR3MqUsM+RjGMOGXDkWXeD6tSN3GL+kLejP0aW5lNYLjMx5au5BFVBWlaMRQVYHTlBVm3sQdCyu2dm6DDRRoqgDuoI1ZzoSRFWiR6WYpYkXhINRkY87EYJ6/XUHqz8H2NG0KmzVltQmZPqfVIO/ImPm9IwxFWu5Km72V9jztxOqnqqNriekPA+BjjWBxkvcfgaa0OIDFwPwjSOi8Y81bvRHW0+J7gbh8Y1WhMS82vHyK9fA8Mt/u+J+kbx0BN+1Pw/JX0iPABIbew/KfrHRHQFP3pvw/JV4nghX2b7x+H0jeGg8Ms7vv8rFXiZHosy9p7yPKOiOicLH3Pqyrrze8UJC8B35+cdMMFQjlBckVdWT3i1QDQCOhU0sijkxYi6iVuWljXqx1QWwylmSEaLEMfBiSh7ABABABABABABAES9xWRN/8Ajf8A7TFKnsv5F6Xtr5o5lKjhR6zK+8YEorrhH/qpQ/8AcT/uEaQ9pGVX2WdSnDM8o7DziM4iCT2VFWiUPLFSRVIwqZl45HkULHsCAgAiQEAESQeVixAViUiDwmLpIi4qWc4skity6lnKNCDx5lIkBJnk8IEN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sp>
        <p:nvSpPr>
          <p:cNvPr id="17413" name="AutoShape 4" descr="data:image/jpeg;base64,/9j/4AAQSkZJRgABAQAAAQABAAD/2wCEAAkGBxISEhUUExQWFhQVFRUVFBgYFxgXGhwYFBgWFxgYGBUcICggGBwmHRYVITEhJSkrLi4uFx8zODMsNygtLisBCgoKDg0OGhAQGywkHyQsLCwsLC80LCwsLCwsLCwsLCwtLCwsLCwsLCwsLCwsLCwsLCwsLCwsLCwsLCwsLCwsLP/AABEIANwA5QMBEQACEQEDEQH/xAAcAAABBQEBAQAAAAAAAAAAAAAAAgMEBQYHAQj/xABFEAACAAMFBAYHBQcDAwUAAAABAgADEQQFEiExBkFRcRMiYYGRsQcyQlKhwdEUYoKS4RUjQ1NyovAzwtIWsvEkY3ODk//EABsBAQADAQEBAQAAAAAAAAAAAAABAgMEBQYH/8QAOhEAAgECAgYGCQQCAwEBAAAAAAECAxEEMQUSIUFRkQYTYYGh0RQiMkJScbHB4RUWQ/AjkjNi8YLC/9oADAMBAAIRAxEAPwDuMAEAEAEAEAEAEAEAEAEAEAEAEAEAEAEAEAEAEAEAEAEAEAEAEAEAEAEAEAEAEAEAEAEAEAEAEAEAEAEAEAEAEAEAEAEAEAEAEAEAEAEAEAEAEAEAEAEAEAEAEAEAEAEAJMwDKo8YCx6DAHsAEAEAEAEAEAEAEAEAEAEAEAEAEAEAEAEAEAEAEAEAEAEAEAEAJmTAoJY0AzJMAlcyO0V/FlIlkqozqDQt+kYTnwOqnStmc7m3i9a1J8SYyNh2Rfc6UcS9InIEeNMvGCbWRDSeZvdkdsvtB6J6GZhLKwyqF1qNK9o8BGirWzMJ0bbUXptUyjEYWIrkDShpkD30jCOIe1vb8iHBZILrvhJjmViBmIq4uNaAmo3a1EbUa6naLzt/6VnTcVctY6TIIAIAIAIAIAIAIAIAIAIAIAIAIAIAIAIAIAIAIAIAIA55tpfzNO6FGoqGhPFhqabwNO4xzVJ3djqpQsrmEvHaIgsBnlTPfw+sZ5nRkU5vR2Na0+ELDWLm6LaxybMdvhEPYMzTXLSROWZLJwt1XpTMHStdQDhNdcu6KTyKtXNL+29U6MFyakpmpQUBJrTEwpQiMHXShqOPrdn17TNQalcxVrvISrdPtEtnGKYAGph0RcqaEajkM46Kb2XRpq7LM6ps7egtMhZmVfVammIcPge+O2EtZXOKpDVlYs4uUCACACACACACACACACACACACACACACACACACACAPGYAVJoIN2Fji9sQlJs0+vMcivAHP5iOBs9JIyE2xMXOWreQAi1yLFnd10VrUcvl/nOIbFi3s114RWmnxB1HlEPaSmT2fCBvVhnz/AM84hkocuKcJbsrTcEvruvVxZkVIAGeZ3cTFXTjLMh33ITt1aZAl2cSyGlzZbgNvxo5xVG4guY1cVGK1SkFLWalmaH0RWsNZnl71ctzB6tf7PjG1B5oxxC2pm1tc5kFQAQK4qtSg8DWL1JTSvFX77fZmMFFuzZDe9GH8M91T5COSWKrR/j5O5uqEH7w2t9g6L5j4UjF6Rkld02u5+Rb0VfF9PM8/bg92OX9fo/2/kX9CfESb9+58Yr+4KPAn0F8Tz9vfc+MR+4qXAn0DtPDf/wBz4xX9xU/hJ9A/7Hh2gPufGI/cdP4R+n/9hJ2gPuCK/uOPwk/p64nn/UDe4Ij9xx+En9PjxD/qFvcHjD9xr4R+nriejaI/y/j+kWXSSG+BH6d/2FDaMfyz+b9IsuklLfBkfpz+Ies9/IzBcLCppXKmcb0NPUKtSMNVq7tuM54CcYt3Wwt4904QgAgAgAgCNbZzKBhw1JA62meQ+JHhGNacor1S8EnmVy2mkx5bkE0D17GBr1dy1BHwjz5Vm5uMvmdCh6qaMteVgXDhAGGrkeLU+UaRV0jZMp3ssoUJpXX4mNNUXGbRaEQZUr/nyhsQ2lPMvhhy4ecLlkkRzeRNU3HSKM0iifdYmYTVa4TVSfjEItYzG04bpd4CioUaDFTFTnlGsOBXERs0za+hW8R07SmJJaVRTuJU4jXt1PcY0p7JHHX2wOrXwHMpgig1Brma/hUA4uWUa1ddxtBJ/N2+zOem4p3l5lBIvfIVlv8AlbypHIniPgXdOP3sbuVPi/8AVip97qVIwvofZbhyjPERxFSlKEae1pr2ob//AKJhOmpJuXhLyKc3n9yZ+Ux80ujukWtlPxXmdT0jhE7Of18hJvP7j+H6xb9t6S+DxXmV/VMH8fg/ISbz+4/gPrErozpH4PFeY/VsF8fg/IT+0z/Lf+36xddF9I/CuaI/V8F8fgzw3m38t/FP+UW/aukOC5oj9YwXxeDEm82/lP4p/wAouuimP/68x+tYLi+TE/tR/wCU3in/ACiy6JY7/rz/AAV/XMHxfISb0f8AlN+ZPrFl0RxvGPN+RH69g+3keG85n8s/mWLLohjPijzfkV/X8JwfL8nn7Rf3P7hFv2fi/ij4+RH7hwnCXJeZqLouh36ObiXASGpnWgOmkRR6PVaFaMpyXqtPfudzoekqVWn6ie1F84MrrLUy/aXXCPeTsG9eGmlD9JkcKtPY8+PH5+fPipasCKjMHMGLGTVj2ACACAI9qsqvQkVoQc9MswTyOYjGtSU0i8ZNGFu3apZloEkyHV5sx1lO2HrKtaVNajqrw+McEaN5WR1yVo3HtslMiWDSgrQU0H6RvqOCsxTlrHNltrE0biR55/ExDZukPixTnIUKxOqkAkHviEWaLKz7JMVxTjg4ga+NaRazISQy1hCOBIs+IFsPSOWKggVzIBzoRlkMxF4U9ZXInPUailtL2z2dwlXCg6UXTLuEZNGpldsLOv7umRLMCeYqB8+6JiRN3jYT6H7UqW9EfJi0zPicDAL36xvH2kcVT2Wd1tV5y0DdbEVIBVaMwJ+731i0sTRjLVlNJ9rRy6k7XSZnLLa0pmSD2giMouEvZlF/JrzNnUW9NfNMlrPQ+2viI26mfBlOup/EjP3nPXpGzG7f2Ax7mFTVKNz53GyXXyIbWleI8Y3OW421rXiIm6IEG1jiPGI148SbS4CTahxiHWprOS5onq6j3PkBnxT0qgs5x5ot1FX4XyYkzjwPgYr6bhVnUjzXmT6NXfuPkxJmN7rflb6RV6Rwazqw/wBl5krCYj4JcmeF39x/yt9Io9K4FfzQ/wBl5k+g4l/xy5M8pM9x/wArfSIemNHr+aHNErR+Kf8AGzpmzYpZ5a16wUYhwJzofGPNeKo4icpUpKSvuPco0Z0qcYzVnYs4GgmXLCiiigGgEMiW23dioEBABAHjrUEcRSAOR7PWSYt7SlnsKSBNCnIA0DZg9uXcI5YK0rM7Z7YbN5tdrZ0i0SjJVw76gL1qccRGQhiKtNR2smhhq0fXlGy7dnI53Z7gYN1hlnn2Dj2xidKRZXdNtAZFlS6SDi65OdV4qMxXOmvxjZQWre5RzetqqJpzZsSEH1sNRFbFr2ZHu2zIVw6UNTTKp484KzVi0m07irfLVRQRDRdXZgduWIQAAZ0YHfkfpGkIJ0296MKk3GWruZldjbWUvCSzj1H6QitK4BUAN2kCJitqOeo7RbOz3ZfjWybiZERVBC0bETXXEa9gi9SrQjLVlJX7bfc5aSqSTdthp5ckcAe4RDo0KmcYvuTL60lvZ61kQ6qIp6Fh90Evls+hPWS4lZaZCKxAUeHZHyGk5yhipwi3ZW3vgjsoxTgnYbovAeEeY5vibap5UcBFddlrBjiNYWPMcRrE2DHEawsJLxGsTY8LxGuTqnmOGuTY8LxGsLFzs+ahz2j5/WPrujf/AB1H2r6Hn43NIt4+lOEIAIAIAIApdqr6+yygR67nCnZxPdHPXq6lks2d+j8G8TUtuW1nIdpZ097QJtKKJrMp4jIivZmR3mMW00bqDpztvRoLZeCqvRycl9pt7cc+G79I82nh3KfW1dr3Lcj6Glh5SevW2vcuH9/u0Lm2llZrMNMJwq9Kg01BpqN1Y74vicWMwT1tamvn+DXyMBFTG0bHlNPcIS1LUncpof8Ax3xF9ocWUt4zgHJSoGVSagcu2K22m0btbSJZHM2a9cSy06oqfWalTQbgNOdeGctbCW9VLtMhtucTChpQYew1OcTCbSa4mNSCbTMPdc2f9oAl5sNPVFBXPNo6qMZNrU+33OVysz6KsdksTAUYV/rNfiY6pxm/aj4GOtNZE5LplexMccnEcssNQbu6ceVvoT101mK/Zrj1Z7jmAYz9Eo7k18pS8yeu4pFTfcmbJXGZ2KrAUwqNQd+fCMFoPCV6jc9a733/AAb0q7exIomvOZ758F+kbroxgN6fNmvXSG2vN/fPw+kXXRrR69x835jrpCDeb++fGLro7o9fx+L8x1shs3m3vt4mNFoHR6/iXiR1suI014n32/M31jRaGwC/hjyHWy4jEy3/AH2/O31i60Tgl/DD/VeQ6yXEjzLem+Y3/wCjfWLrRuEWVKH+q8iOtfEjm3SiaY6k6DGSfCsS8HhYK7pxXcvIRq6zsmO2NEnKWR1IDFSMRJqNajdHLWqYalKyprkvI2jFyV0ze+jyaE6RHNGcgquZFFBrQ8c9OyKTxFKo0oKxx4mnJbTbRU4wgAgAgAgDnvpQJxyOGFvGor8o4MT7fd5n03R+2rNfIx+1ltmLZ1GGgLULcBnhA8IQ2nn1m+sk+0zz2qbMRJYyqOsd9KnP4d8UmrM+k0ZVlUoK+a2XJ3Rqq5ZACndFDvlHZZGi2bvt+gVJnUGaSph0ZUoPEVAz18Y76WFrVabnBXtz5HyGNr4ejiOrclf6P55Ghu2W6y+pMxHES3VBJBzyO49xjGOzY8yrcZO7yFWiaNys0yhAJxOwzBBUEBUPb8ItsNFC/tSWr2bPyxmZJMqUaihY5DhWKSKSkpSuskc62vaqkxEcxP2Sj9Ht6T1t0rCrzJLTVWcoBK0mHBjamlKg1+7HdSdVRahfuPKrxoyknUSvkrn0UbokH+GsSsRVXvGfo1LdH7DL3BIOgI5EiLrF1SepSybXexs3GB6s2av4on0t74onq5fG/B/Yj3hcDzVwm0PQGuYrmK9vbExxai76qJtUWUvAxlpunCxUu9QaZEa+EexCcXBT3WueNUxeKVR009t7ZIYm3aoOFmevAuflE06kKi1obUZ18RjKMtWo2n3CDdsv7352+sa7DmeLrv32eG7ZXA97E/OJ7jN16r9+XNiDdkn3RC5R1Kjzk+bEm75PuL4CJuZu73sSbLKHsr4ROsyuqEqZLlMHXCGFaEjLPWMa9FV4akjqweKlhKvWQ27tpKu1pVtDu0pCyPgxKaNUAGoORGo3x8zi8O6E9RSusz7bBYn0ql1rjqvLj4ml2HkhbXQmZTAcAYVANM+vrSldTvjCjbWLYq+odFjsPNCACACACAMtt/d3SypbDVHAP9L5H44Y5cVHYpcD1tEYjqqrXFeKOcbRTJpLhgcEuY5PixUD8NPhGNK2orcEZyz2lfdoDyw3q8KammmXwiJr1rH0Wjq/V4bWlsSvy4m2uK6cKB3AZ6g0YA07t3nHpYbDqC1pLb9D5bS+l6mJm4UnaHBb/n2dgzthYcUoOMyjAtTgcsxuzIj28BNKpbij5qqnYorptBkOCpJB1FSOeW6OnGYWOJg09j3P+7jfC15UJJrat6Nql74kqjDPfTPvj5KrCdKThNWZ9JScKi1o7UUF7zycyxJ+EYNnRHgY+9bG08EDShziqe00a2Fz6NLqkzFmo9TMlMAWUlThcErWnaGz7I2i2neLa+Rz1MRNx1ZpSXak/qjanZwj/TtE1eZx+dI26+sve52Zz6uGftUV/wDLcfoxs2K8E9S0B/6iVPhSnxh6RPfGL7vIlYfBy31I/J3XiJa9bVKlTHmstZeiihrQVOedIekRzcF3Nl1gFKSjSqSd97S2eCvzKk+kGaoq0pT45c+zln2QVehLc1yZ0y0HjI7YyjLmn9Why7Ld06vanGANUqDyzYb6a0r2xpiMWnRjShlvZ51DRs6OKlUqL1tyzt+TI2e8ZtptDdGhwjMsxoAu40zNTuH0jbC4+nQpatm3v+ZTSehK9atrzkksks7L/wBC1XhOWYyAIQppixGhyB0p2xeWmGsoeP4L4bogqkVKVXw/I0bZaDvQfhJ+cZPTFXdFHoQ6HYVe1OT5L7MSZs06zPAD51jJ6VxD4cjrh0U0fHNSfzflYQQ292PfTyjJ6SxL976HTHo5o2P8fi/MbaSDqSebH6xR43EP33zOiOhdHxyox5J/UT9nTgIylXqSzk+Z108Fh6fsU4r5JCpShDVaqeKnCfhGdzZwg1ZpHSfR7drT1E+ZOr0b0VQOtVaHrtwPLvjooQv61z5TSzVGq6cFsaOiR1niBABABABAEa8ZIeU6nep8RmPiBFKkdaLRrRm4VE0cY2zE0zJijKXVaCoqa5nuxH4dkcNC3VxtwO6o23tPdhcPSiVMr0pVnTOtFVlrTt6wod0d+GhFz1mjhx2IqdUqak7f3YdAaWlaAFTSlND+HjHftPI2EO8rOSprV0oQ1PXXgw403g8BF4S1ZJorJXMROl0qa1w6cMo96M9ZJreYW4nlx2lTawjVpMUpkaEEDEpA0O8U7Y4tI4SNWipPNfc1w2LnRqNRy4Gjt1zvqrK4OmdD8cvjHzE8FNP1Xc9+lpSk166t4kCbYXSWVAAJ1JZfrFFg6vA1lpKhx8GVtvts2xOegVhMKqXAOTAAkMKggqKkaZVjBqztc7adeMoLXgmuT5o0OyW09qteILLQlAC1SVOZIpUVG7gI3dOceDOWNXCVG1aUeUl9maI2+auT2d1+8rI6jtOYIHdFHrLNF+ppP2KifY00/pbxMpthacKolaBjpxw5mvcDGLyO3CKTqR1eKM/c9iNrcIB+7B/esNANcIPvHTsrWKLae/i8THDwb97cvuTtrrcS62OzLimMAKDIKgyz4DLwHaIvY8PDOMW6tTd4sbtpl2CzdGprOfVt7MdSBwA3Qe3ImD6+trVHZf3YZ+zCYRkjk/0mMJ1YQ2SaR7ka1NLYyWlgtB0lP4U84weOw6zmg8TT4jy3Jaj/AA6cyv1jJ6Twy97wKvF0x1dm7Sdyjm30EZPTGHWVyrxkB5dlZ290HiflGb01T3RZV41cB1Nkm3zh3L+sZPTXCHiVeNfAl2LZGXjXHMZhiFQKLUV0ruhS0vOdSMXFWbSMauNqajceBt9m9lnsk8lWAlUPtMS1dKg5CnZwEfWU6TjLsPm8VjFXjeXtGsjc4AgAgAgAgDP7b3kZFmJUkFmCAjIgGpNDyHxjpwtJVZ2ZWc9RaxzG9bwkzgCR1sCqc8Ogrka9nxjhrYCvhr7Lx3Nffge9gJ4TFu0pJSe5u3Lj3EzY28pUub0bKFM3/TYgesPZLdozHaDxERg61m4yeZrp7RV4KtRj7K2pcOPdv7Pkba0LUZiu7OPTR8W2RcfutQg06xFMhXXWmnHURaxW9zHbTFZRL4cGKuNRpiO9exq17jxj08DJy9TkZ1Woq5iBbykxJm9GVu9CCPKPTqRvFx4nLHa0zrFlt+LGCKFZjI3MHJh2MCDTcaiPmpRsdkZKV+wlZEaCKljL3oWM92dqIq0XMVYsKFRxAp5R41aP+VpcT6DDyvRi3wGdgL0cTEkk0DthDaMvAdoruMaVcBTnJzi3GXFP7O68DjpYycbQdmu06PecuYks1cMCQM1ofhlujnlSr0/ampR+VnzTt4HfSlCUtkbP57CkaQrmrCopSnHMHPsyHhFUzqu1kJcLLGCWlK1oAKa6nnENkrbtZAtBSzgnCDNYUrvoKkZ8KkxIV38jOyrO8xizAs5OZFMgdwqcopJVHH/ErsmdenTa13Yv7DY5gH+mRzK/WPIraJxleWtNq/z/AAR+qYeKsrlglkm8FH4j9IzXR2u85Lx8ij0vR3J/3vF/YpnFfE/SNV0blvn4fkyemYboeIfYH98D8J+sax6OR3z8PyUemXuh4/g9/Zx9/wDt/WNl0eob5S8PIzemKm6K8Q/ZnF2+H0jaOgcKs7vv/BR6Xr9nL8iku5QdSedCO8UzjenofCQkpKOXazKWk8S1bW8DVXRPOctiSVVWQnMtLb1anewIKnkCfWj0I7NjNKlpRVSO/Psfk81y3FlFjEIAIAIAIAwfpUVysgAHBifEfvUGEeGKPT0Y1rS4nNib6pyCfMJag1qR45eQ+MfRRVlc8acruxGn25VtCSkHVFcX9QGWHhl5x8zpqnTteMVfez7LozjK3XKnKbcXdJPblwOnXdtOyiVLfrzHXEWOgBJwAgb8IBqaajWscMKlRUFK12c+Pw+G9OnTj6q2c7bfEv5Vsxjd4COb02p2Fv06j2lLtLd3TyyuQOoNNCI3w+lKlKalZPwM6miaU42Ta8TkF82eZJmdHMGZ9UjQ1yqD4ZR9HQ0jTrx1ls7OB5NXAyoS1Wdiu9BjnD3qfAax58tqORbJN8RNtt3RoeysZN2N0rsy1ntgLpMIJZlIWvq1LkYhy/3R5NSP+XbvaPeoSXUeruTE3DZ+jnJMmFkRXVlbAWBKMDSo003VjplXinZ3MoaMryWtDVduDT+h0y9b0lzlTo2xdYkjhlv4amObETTSSOrD0pxb100RSwAjmOkhTZ9D2+UQSilvB1JqrYn3sfVENhezYuwy2bJQT2nJedNW746Y689i2I86pKhRetL1pc/wjUWKSUWhapjqirKx5VWfWTcrW7CQWixmJLiAEmcBvgLEeZeEpdXUc2ERdFo05vJMjvftnH8VO5gfKK9ZHibxwWIllTlyYw+0tmH8SvJWPyirrQ4m8dE4yWVN/T6mn2et8i1LLeU/Xk1DClDhmA9U13EqpqN6DtEQpRm7rcdE8PXwsNSrG2t9V8t+7vNDGhyhABABABAEe32KXOQy5ihkbUH4EHce2LwnKEtaOZDSaszgO0l1GyWmalG6pbBUZsprhaulab+PKPp6GJ62kmeNVoak2YhcSursKHpRXvH6iODE0JVKbUs2/qtnjY9PR+JjQrwnHKNuV9vhc293Xo8kFkCYhRastThXNRUEHQiPmKeKq01qp7D7rGaFwmKn1k09Z707fgv9m7/6auKgcEkgVAIrkQCe4/rGEnd3OLFYP0eyjdx4vPvNUjBxDM48jN7UXCk9KMMwag7wRvEaUqsqcropVpKrGzKSyXs9ncB+Rj26VaM43Plq+HlTm4sl35O6QrhPVOvfCeZWORqbhuaQ0gTGH+lUL1qDMDUb48/HPVnFx/u09DANuEovJv7E/YmfL+ylGZDR5jFSRULXUrwyJi8qkZNs6oYWtQitZNcH+VsGUeWCzKgQE1AAAAGgyG+POlJNtnp+tZazuxi12xQIi4sZi9r3yoil250XvP0iLHZh8LOqrrIr5N4TtSiVGlSWpyFBGsZxjkjSpoadTZKrZcEvyT0v6eNMA5KfmYv6TLgZx6OYdZyk+XkJe/rSf4lOSr8xFfSJm8dA4NZpvvGHvaedZreNPKI66fE3jofBL+PxfmR3tkw6zJh/G3lWKupLizojo/Cxypx5DDzK6mvPOKuTe82jQpR9mKXchGIRBqhJmCBIkzhEg3voimkzp9PV6NantxdX4YvCOjD5s+f0/bq4cbv6f+HUI6z5gIAIAIAIAIAgXxc8m1IUmoGyoGoMS9qtui8Ks4O8XYhxjLNHz3t/stNsc0qwqjMry3AyYA0PIjq1Ee7QxKxELe8rbDhq0OpestsXfu7H/dvNJqzt1eaf9u+PlMbBQxE4riz9L0bN1MFSm3tcVf52sN7P2xktMvCherYWUe64IOfYM+7vjnU4w9aeW8zx/wDkoygnZ533JrzyOo2dyhAOh0jno4iFVNw/KPD2tbSZaJeIVjoZVMyG0V2YhlkRpG1Ct1b7DnxWHVaGzNZGeSey5HdHp654DhuNPdmJ5CFj1TNwgdmSk/3HwjixVX/JG249DBUbU533km7bEUzbcTh8qxjiasZy2LvOzA0J0ou7e3duHrTaSMl1jmO4z983g4oqguzGhIoAOQJjSK3lbxvZuw5eplyxKVKkiV+8qpU48TE1Bz/SkTUlHZY9bR8lSptVJJbdm1WtZbyAGc6I55KT8oy1lxOqWPwsc6keaFiyzzpKfwp5xXrI8TCWl8HH3/B+Q4t0Wk/w6c2H1iOtiYS07hVld93mx1Nn7QdcA/EfpEdcjGXSGj7sH4LzHV2amHWYo5An6RHXdhzy6RPdT8fwOrsyN809wA86xXrmYS6QYh5RiufmOps5JGrOe8DyER10jCWm8W8ml3L73HVuOzD2CebN9Yr1suJhLSmLlnUf0+hKsdgko6lZSVDAjKuYPbExnLWW0xli68vanJ97OnWBArTQAB+8GgAywJ+sexRVpz+f/wCUJttL5fdkyNzMIAIAIAIAIAIArr+uWVa5RlzR2qw9ZW3Mp/wGNaVWVKWsv/Sso6y++9HGdo9j7XZ2MvATKplOlIWBFcwVH+mchrlnlWObGU4yl1lO+3NPd5o+n0TpLWp9RWai1k8rr6J/1Gn9Gmx4oZ82UVWhWUrAgsD6zkHOhy11pw15YYbXalUy4GWlsfFpUaL2LN9pZtY1KkA0A9XspkI+QpYibx2tT96VrbrN/Ywv1dLbuX0QxImkVVt3+ZR9ZKLg9WRWE41YqcSPeEgERRmiMVellKtprHXh61vVkefjcLrevDPeaC6pLdEqMMlzA31Of08I5601KTaOnDUdSC1ibNmUEZHSVdrtIA11iQ9iKG4bWhta9KwKg5ZHM7uzxpG0amra6PPqRqbXmdEva8JVQajTfl5xz4qSqTTjt2HFOD2Mppu0FnXWan5hFY4LEy9mnLkzFyis2iLM2qsw9uvJWPkI6I6Ix0sqb8F9SvW0/iRHfa2TuDn8BHnSN46Bxz91LvXmV6+nx+pHfa0bpUw/kH+6No9HMU83Fd78iPSIdpHmbWNuk+LgeQMdEejFV+1UXJvyK+kx4MjzNq53uSx+Jm+QjePRiPvVXy/JDxXCPiRZu1No96UPwsf90bx6NYZZyk+XkV9Ke5EWbtPP/mgckX51jePR7BLNN9/lYr6TPgiM20M46znPeB5AR0Q0PgoO6gu+7+rK9fUZ3rYq1N9nsomMCZlmlFCT1jRcVCDvANa7xXgY+exMorGSisne3c/yevCDdFPbszNRAoEAEAEAEAEAEAEAEARrytQlS2c7qAc2IUfEiMcRPUpSlwTfgXpx1pJGDvW2CVJBJALMoHbTrEDuVo+M0HS18bFvKKb+y8Weljbuk0t5TptFJm1IxLTUspABrShOla5Uj7utGFVW3nj4brcPK+a3osUtAIjypRcXZnuQkpK6IRkgvXhpFDUcmTAogQVdrtUCTIXzIm2p1WU2+i0JFSd9R2R00nKGRjKdOWya2cRVluS3WGYJk2VjA3kVH5xp3xrek9lWLXavJ7PFFo4Zz/4KifY/7fwZsrLtjJdaTZTIaV0xrUCuoz+EWp4aDmpU6iaTWfqvx2cmzGrRrxTUqb7tq8NvNIwP2lzoj/lI8xH18tI4SOdRfX6HhQ0TjZ5UpcrfU8HTnSUe8gfOOeemcGspX7mdUOj+PlnG3zaPRZrUfZUc2jnlp6gsovw8zpj0YxT9qUVz8hYu20HWYo7iY55dIF7sPH8HVHorL3qnh+T39jN7U49y/rGEtP1nlFHTDotRXtTb5HouRN8xz3gfKMJabxLysu46odG8HHO77/I9FzSBriPNjGEtKYqXv/Q6oaEwMf4/F+Y4t3yB7C9+fnGEsZiJZzlzZ0x0dhI5U48kOLLljRVHcIxlOUs22dMaUI+zFLuNb6PWJnzcIzSQ00U96W8sqO/McmMWpLa/kedpZpUYp75JdzTv/eNjsyMCARoRUd8d58a1Y9gAgAgAgAgAgAgAgCj2vf8AcqvvzpQ/KcfkhjKvT6ynKHFNeBpTdpJnNL8vkFZeBemQY8RQ4sLL1QcINSQQ2gO8EZx42gsFUodZKpFpuy7tp2YqpGTWqzNj7XNJMvo5srCOkWW4lTCPVBoRRG3VAz0NRkPfOQsLrM4OplIQk1Fdg7MyqFHXJcVoQAo0ploIpUpqaL06jg9hey56sDQ6Eg8xHnzg4uzPRhNSV0QrTOihpcqdo7JNEhZoI6MuFmrvwtp3a1HCN6UFmznnUnrJQGtjLA/S9JJ0GmKrL9R3GI1mnsNW6bVqi71s8MjpaXsyD9/KZBvdeuneQKr+ICNlV4nO8Ipf8Uk+zJ8nn3NmM2rtErp6yimEopqtKVzrpvjCq05bD6PRaqKhape93mUZtQ0BHdGaVz0WrZigXOiOeSMfIRbUlwK60eKHFsdoOkp+8U86Rbqp8CrrU1vHUua0n+HTmy/ImLdRMo8TTQ8uz1oOpQd5Pyiyw74lHi4cBxdmJm+avch/5RZYftKvGLch1dl13zX7go8wYssPEq8ZLgh0bNyN5c/ip5Ui3UwKelVBxbjso9ivMsfMxbq48CHXqPedC2JlJ9nZVRQASlQoBIoDQka0rFlFLI+e0m2qyd89pobPKwKq1rhULXkKRKVkedKWtJsciSoQAQAQAQAQAQAQBzj06XuZFgVFNHnzggzpkqsxNeYQd8C0Tndnny5QlWeUELplMLHCSzmpqeNSTXdiodxi5ZFttfbUkWXC0thNmqrLiXFkCejVZo4ULmh4RDYE3KidDTBOWlmnjEemUHIVyBprAFXYJlnlvMYOXdVc4TMnZmmFQQxp6xUZxWUYtbS0ZNPYanY2UJ9mMyaB0itStQfV1OWQ0McVWCjkdMKsnmVXpGtXQ2bArEYw/VqoHUZGqN9cOIiN6UfUMak3rXQn0YTZs6ztMRgHRyrKRQHIEGuY3nUHTURebp39aNu1eT80b067krTWt4Pmjcy74wECehQ6BvZPI1I7gSeyK9Q3tg7/AC8sy+rTn7Ls+D2eOTF2iwWaaC4SWSATUKK9+/xjGKtI1hUr05qLbzRVhkXQAchSOo9b1mJNsWA1WNtb1G8RNmNUjTb4ljV1HMgRKg2GksyHN2lkD+Ivca+Uaxw1WWUXyMZYmhH2prmiHN2rlbsR5KfnG8dH15e6c89J4SGc/qRpm1fuo3eQPnG0dE1nnZHNPTmFjld9xFmbSzTogHMn6RtHQ8vekc8+kNNezB97t5kaZfloOhUdxPzjojoiks5P+8zkn0hqv2Ypc35HRvRLtM8xjZJgX1DMRwKEkEYg3EkEEUpQKY48fgYUYKcONmc0cbPEzbqZnTo8o1CACACACACACACACAOL+mys+22aQKURK51yaY3Wy9X1Za5kxKReORiLHcbvMaarVRGZnY+zhzYuNaDfxyGVYFip2lvprTNVVr0UugQHfhAUMRpXXT3oEGsu+/Jkiyu3CTKVcLFc5pz38M4kgz1633Ney0Yms2cozOLqyaOd3vsn5YiT2A6RsoDIsbA+sQ7+LGg/vHjHJWjd2N6bsZnbe7maWru6KWdqAsKkzJOFQOeAR12srGL2sZ9D95JJ6VZkxQJmAoDkAVxAgncTUeERUw85Uushttmlmu1k06iU9WWzgdcqCKag6g7/AKxxJ2d0dDRX2m5kIPRkyzTKmajklch2AgRv17ftq/g+fncvCrOCtF7OD2o5verWqVNeW00kq1KgAVGoOY4Uj6bDYPDVacaiT2ricNbTGLhJxutnZ53K95k06zH/ADEeUdccFh17pyS0rjJe+MtIrqSeZJ842VCksorkc0sZiJZzfNiRZ0G4eEaKyyMHOT2tiqLElb9oVECNh5jEAedKIgXEmcIC5pfRtaCLys9N7ODyMt//AD3RxaQV8PLu+qN8PL/Iv7uO/wAfLnqhABABABABABABABAHz96Q7xl/tqaCoJVpSVNTQdCmgJoNTuiUy6yG51o6KyTnrhmMQktl9oAqxJB1UYaGum4wLlRs3crlQ6uQzkZYVmCm6uhHjEpFTSX9Y36JJdJDF2MxsSMvVUYE0rrRjEgyl/WMrNs8mgQ9DjODrZzmY6kcFXdFJEmzv60pLTA0zqzFl1xOBRVRdMFCKnyhqK9xcft0yUbLLaVKLUEl6y5VffU9c5+0NYuQc92f2enG0v0YR+hdVcOwU4Sc2Es+zTIk76iKQm4etF2ZWbje0jsEy5Z0jOyPiT+RNJK//XM1XkaiLOpSrf8AKrP4l91k+6zLpTh7LuuD+zFWG/kLdHNDSZvuTMq/0Now5RjVwk4LXXrR4r7713msasZO2T4f3PuMPt7NC2tqb1QnnSnyj6XQ8r4Vdja8fyeNj9lZ/JGZa0R6pwiDOMRcCelg5JED0qzzW9WW55KT5CMpYinHOS5k2ZMlbP2x9JD94w+dIxlj6C976k6sidJ2Ltraoq82HyrGMtJ0VlcnqpE6T6PbQfWmIvLE30jGWlluiW6lk+R6OB7c9j/SoHnWMJaVqbkiyoo0OzOy0mxTlnJid1BALEGmIUJAAFDSor2mOWvjKtWOrJ7DWnFQd0dLlTVYVUgjs8uccR6bTQuBAQAQAQAQAQAQAQBwPbW6S96TnCJUzD1quTkoXNaU3cYlGiyMde96LMWVLpXolCAkGuRLOdaEE18IIMurmtdnmOKy0FKUwiYmbEKPVNNTE3ILW97TKa0lUmzUwkS1VJisBh6nqsAd3HfAGZva0y5t6vjONZbCWtajKUoFMKniG374jeC62gvhEWS6Io/dS81lqD1se9qn2Ikkl2K8J9rsmBOs7I6qGY0qjKyjUD2DGVevCjB1J5L5v6Exi5OyImy2zdpl2+XPm4ZaCYS/X9ZXBJUhfZxEZHKOKGkMPUdoMtUpONtdHWHQytM04cO/d5co3ckszL1odqEWuySbQmGYquvAjMct4PaI0p1Z0pa0HZmloVFxMxathZU18TPM0CgZZAaCtI9KjjpwhaNlv72eXiIt1Hfds5DkrYKyDVWbmx+UWePrv3jHq0T5GydjXSSneK+cZSxNV5yfMnq0WEm7JKerLQclAjFybzLaqJAlqN0RcmyPcoi4EtNUakCIbRNiO14Sh7a+IijrQWbQsNtekv7x5Kx+UZPF0lvJ1WFnt+N1QKwxEDEQABXjnX4RVYym2ki0YNs2/wBnoARkwAFeNNzcR5VjosdsXZWeQ5JmYhXmCOBGRHjBO4krOwuJICACACACACACAOP7YbLz5E6daj9nKzZj9GA0xXJckgMAMNQoOeeYESi6Zzr9kLUno3HVchcSkgCidU1zzeJJLnZm6JXSL15iEugo8th6tX1oBugCIbpM21h0mS3BmK5AbPOj6d8AUF2yFa2sWYirluqpbNz2c4qga6/bqToJAEqcwGJathlj90aDNqH2zFgXeydgYSGVZUpCHYCrF26yEAigyzauu6MMRVVKm5uLkt6XDvLwjrO2RsbbdYmDpJeu8du/keyPmKuEjOKr4TLgt3y8uXA7Nb3KhHsF5NL6jgldO1fqOzw4Rvg9JJ+pP+/3gYVKMqe1bUTZ8g0EyQQRrh3HjQ+zy07I9a7SvDauHlwOaUPeiM/tTIdRq76YafExdY2mlvOKd5SuIN5PuTxb6AxV49boldRiGts0+6PFvpGbx8tyJ6sQbRNPtgcl+tYzeNq9hPViCzHV2PgPIRm8VVfvFtRCCg3ljzYn5xm60nnJk6gnokGeEeAjNzW8nUDp0G9fERR1YLNl1TbyQoPXQMeSsflGMsZRjnJGiw9R7mP2QNjU4GoGBOVMga74otJUIyTuaxwdRvI6FKmhgCDkRUR9XTqRqQU4O6e1GUouLswSWAWI9o1POgHkBF7Bu6SFwICACACACACACAOZelFLRMnywJc5ZKLRZqdZcTkYsa5jDQKOtQ5GmsSi0TF3moUMqOhwqo6yFPXdRmwrvktEli62XnTQjMJdcKTGBlzVIxUATLXUmAuU/wBplNNdnlsComMpmSexguF6V3jSDCM1dLOs9HCNR0Vs2WWKA0rnERB1y7bEGlL0iISSzgZOAGYtkT3RDZJPK6RlIsiUlVNV7xuP+cY8WthamHm62G/+o7n8uDOmM1Nas+Z7arEk4VGTf5kfrGNXDUcdDraLtLeu3g1ufb9S0ZypPVlkVUqROkk4BXiCcj/nGPOo6Rnhajp1b7M/7vJnh1Ja0BP2eafYPeV+sWelKW6/I41gZ9h6LBOO5B+I/wDGM3pRbosusC97QsXZM3uo7ifmIzekp7o+JdYFb2KW6TvmHuUDzrGb0jVeVi6wdPtHFulN7ue+nkBGTxtZ+8XWFprcLF2ShuJ5sx+cZPEzec2aKhBe6OLYpI0lr+URlKtfNt97LqCWSQ6uEaACM9ePAvZgZqjhExlfZGIszzpeAPcCY6YYbEz9mm+VvqVbis2Xt2EhF7z4kx9voulOjhYQnnt8W2ebXalNtFirVj0jnFQICACACACACACACAM9thcVnn2abjlqSFLBgMLArnXEKHjFZtqLaNKSvNJnN7Nc4SWyo5GIKOsA1MLYhSlN/lHPHES3nbLDR3MqUsM+RjGMOGXDkWXeD6tSN3GL+kLejP0aW5lNYLjMx5au5BFVBWlaMRQVYHTlBVm3sQdCyu2dm6DDRRoqgDuoI1ZzoSRFWiR6WYpYkXhINRkY87EYJ6/XUHqz8H2NG0KmzVltQmZPqfVIO/ImPm9IwxFWu5Km72V9jztxOqnqqNriekPA+BjjWBxkvcfgaa0OIDFwPwjSOi8Y81bvRHW0+J7gbh8Y1WhMS82vHyK9fA8Mt/u+J+kbx0BN+1Pw/JX0iPABIbew/KfrHRHQFP3pvw/JV4nghX2b7x+H0jeGg8Ms7vv8rFXiZHosy9p7yPKOiOicLH3Pqyrrze8UJC8B35+cdMMFQjlBckVdWT3i1QDQCOhU0sijkxYi6iVuWljXqx1QWwylmSEaLEMfBiSh7ABABABABABABAES9xWRN/8Ajf8A7TFKnsv5F6Xtr5o5lKjhR6zK+8YEorrhH/qpQ/8AcT/uEaQ9pGVX2WdSnDM8o7DziM4iCT2VFWiUPLFSRVIwqZl45HkULHsCAgAiQEAESQeVixAViUiDwmLpIi4qWc4skity6lnKNCDx5lIkBJnk8IEN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pic>
        <p:nvPicPr>
          <p:cNvPr id="17414" name="Picture 6" descr="http://molruz.ru/uploads/posts/2013-08/1376477936_school2515.jpg"/>
          <p:cNvPicPr>
            <a:picLocks noChangeAspect="1" noChangeArrowheads="1"/>
          </p:cNvPicPr>
          <p:nvPr/>
        </p:nvPicPr>
        <p:blipFill>
          <a:blip r:embed="rId2"/>
          <a:srcRect/>
          <a:stretch>
            <a:fillRect/>
          </a:stretch>
        </p:blipFill>
        <p:spPr bwMode="auto">
          <a:xfrm>
            <a:off x="1857375" y="3071813"/>
            <a:ext cx="4286250" cy="3786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1"/>
          <p:cNvSpPr>
            <a:spLocks noChangeArrowheads="1"/>
          </p:cNvSpPr>
          <p:nvPr/>
        </p:nvSpPr>
        <p:spPr bwMode="auto">
          <a:xfrm>
            <a:off x="1643063" y="1000125"/>
            <a:ext cx="5214937" cy="369888"/>
          </a:xfrm>
          <a:prstGeom prst="rect">
            <a:avLst/>
          </a:prstGeom>
          <a:noFill/>
          <a:ln w="9525">
            <a:noFill/>
            <a:miter lim="800000"/>
            <a:headEnd/>
            <a:tailEnd/>
          </a:ln>
        </p:spPr>
        <p:txBody>
          <a:bodyPr>
            <a:spAutoFit/>
          </a:bodyPr>
          <a:lstStyle/>
          <a:p>
            <a:r>
              <a:rPr lang="ru-RU" b="1">
                <a:solidFill>
                  <a:srgbClr val="00B050"/>
                </a:solidFill>
                <a:latin typeface="Constantia" pitchFamily="18" charset="0"/>
              </a:rPr>
              <a:t>        </a:t>
            </a:r>
            <a:endParaRPr lang="ru-RU" sz="2000" b="1">
              <a:solidFill>
                <a:srgbClr val="00B050"/>
              </a:solidFill>
              <a:latin typeface="Constantia" pitchFamily="18" charset="0"/>
            </a:endParaRPr>
          </a:p>
        </p:txBody>
      </p:sp>
      <p:sp>
        <p:nvSpPr>
          <p:cNvPr id="3" name="Прямоугольник 2"/>
          <p:cNvSpPr/>
          <p:nvPr/>
        </p:nvSpPr>
        <p:spPr>
          <a:xfrm>
            <a:off x="1" y="1000108"/>
            <a:ext cx="9144000" cy="584775"/>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ru-RU" sz="3200" b="1" dirty="0" err="1">
                <a:ln/>
                <a:solidFill>
                  <a:schemeClr val="accent3"/>
                </a:solidFill>
                <a:latin typeface="+mn-lt"/>
              </a:rPr>
              <a:t>Присл</a:t>
            </a:r>
            <a:r>
              <a:rPr lang="uk-UA" sz="3200" b="1" dirty="0" err="1">
                <a:ln/>
                <a:solidFill>
                  <a:schemeClr val="accent3"/>
                </a:solidFill>
                <a:latin typeface="+mn-lt"/>
              </a:rPr>
              <a:t>ів’я</a:t>
            </a:r>
            <a:r>
              <a:rPr lang="uk-UA" sz="3200" b="1" dirty="0">
                <a:ln/>
                <a:solidFill>
                  <a:schemeClr val="accent3"/>
                </a:solidFill>
                <a:latin typeface="+mn-lt"/>
              </a:rPr>
              <a:t> та приказки про школу</a:t>
            </a:r>
            <a:endParaRPr lang="ru-RU" sz="3200" b="1" dirty="0">
              <a:ln/>
              <a:solidFill>
                <a:schemeClr val="accent3"/>
              </a:solidFill>
              <a:latin typeface="+mn-lt"/>
            </a:endParaRPr>
          </a:p>
        </p:txBody>
      </p:sp>
      <p:sp>
        <p:nvSpPr>
          <p:cNvPr id="18435" name="Прямоугольник 3"/>
          <p:cNvSpPr>
            <a:spLocks noChangeArrowheads="1"/>
          </p:cNvSpPr>
          <p:nvPr/>
        </p:nvSpPr>
        <p:spPr bwMode="auto">
          <a:xfrm>
            <a:off x="285750" y="1785938"/>
            <a:ext cx="3643313" cy="3140075"/>
          </a:xfrm>
          <a:prstGeom prst="rect">
            <a:avLst/>
          </a:prstGeom>
          <a:noFill/>
          <a:ln w="9525">
            <a:noFill/>
            <a:miter lim="800000"/>
            <a:headEnd/>
            <a:tailEnd/>
          </a:ln>
        </p:spPr>
        <p:txBody>
          <a:bodyPr>
            <a:spAutoFit/>
          </a:bodyPr>
          <a:lstStyle/>
          <a:p>
            <a:r>
              <a:rPr lang="ru-RU">
                <a:latin typeface="Constantia" pitchFamily="18" charset="0"/>
              </a:rPr>
              <a:t>• Учитись ніколи не пізно.</a:t>
            </a:r>
            <a:br>
              <a:rPr lang="ru-RU">
                <a:latin typeface="Constantia" pitchFamily="18" charset="0"/>
              </a:rPr>
            </a:br>
            <a:r>
              <a:rPr lang="ru-RU">
                <a:latin typeface="Constantia" pitchFamily="18" charset="0"/>
              </a:rPr>
              <a:t/>
            </a:r>
            <a:br>
              <a:rPr lang="ru-RU">
                <a:latin typeface="Constantia" pitchFamily="18" charset="0"/>
              </a:rPr>
            </a:br>
            <a:r>
              <a:rPr lang="ru-RU">
                <a:latin typeface="Constantia" pitchFamily="18" charset="0"/>
              </a:rPr>
              <a:t>• Знання багато місця не займає.</a:t>
            </a:r>
            <a:br>
              <a:rPr lang="ru-RU">
                <a:latin typeface="Constantia" pitchFamily="18" charset="0"/>
              </a:rPr>
            </a:br>
            <a:r>
              <a:rPr lang="ru-RU">
                <a:latin typeface="Constantia" pitchFamily="18" charset="0"/>
              </a:rPr>
              <a:t/>
            </a:r>
            <a:br>
              <a:rPr lang="ru-RU">
                <a:latin typeface="Constantia" pitchFamily="18" charset="0"/>
              </a:rPr>
            </a:br>
            <a:r>
              <a:rPr lang="ru-RU">
                <a:latin typeface="Constantia" pitchFamily="18" charset="0"/>
              </a:rPr>
              <a:t>• Учись не до старості, а до смерті.</a:t>
            </a:r>
            <a:br>
              <a:rPr lang="ru-RU">
                <a:latin typeface="Constantia" pitchFamily="18" charset="0"/>
              </a:rPr>
            </a:br>
            <a:r>
              <a:rPr lang="ru-RU">
                <a:latin typeface="Constantia" pitchFamily="18" charset="0"/>
              </a:rPr>
              <a:t/>
            </a:r>
            <a:br>
              <a:rPr lang="ru-RU">
                <a:latin typeface="Constantia" pitchFamily="18" charset="0"/>
              </a:rPr>
            </a:br>
            <a:r>
              <a:rPr lang="ru-RU">
                <a:latin typeface="Constantia" pitchFamily="18" charset="0"/>
              </a:rPr>
              <a:t>• Не соромно не знати, соромно не вчитись.</a:t>
            </a:r>
            <a:br>
              <a:rPr lang="ru-RU">
                <a:latin typeface="Constantia" pitchFamily="18" charset="0"/>
              </a:rPr>
            </a:br>
            <a:r>
              <a:rPr lang="ru-RU">
                <a:latin typeface="Constantia" pitchFamily="18" charset="0"/>
              </a:rPr>
              <a:t/>
            </a:r>
            <a:br>
              <a:rPr lang="ru-RU">
                <a:latin typeface="Constantia" pitchFamily="18" charset="0"/>
              </a:rPr>
            </a:br>
            <a:endParaRPr lang="ru-RU">
              <a:latin typeface="Constantia" pitchFamily="18" charset="0"/>
            </a:endParaRPr>
          </a:p>
        </p:txBody>
      </p:sp>
      <p:sp>
        <p:nvSpPr>
          <p:cNvPr id="18436" name="Прямоугольник 4"/>
          <p:cNvSpPr>
            <a:spLocks noChangeArrowheads="1"/>
          </p:cNvSpPr>
          <p:nvPr/>
        </p:nvSpPr>
        <p:spPr bwMode="auto">
          <a:xfrm>
            <a:off x="4572000" y="4549775"/>
            <a:ext cx="4572000" cy="2308225"/>
          </a:xfrm>
          <a:prstGeom prst="rect">
            <a:avLst/>
          </a:prstGeom>
          <a:noFill/>
          <a:ln w="9525">
            <a:noFill/>
            <a:miter lim="800000"/>
            <a:headEnd/>
            <a:tailEnd/>
          </a:ln>
        </p:spPr>
        <p:txBody>
          <a:bodyPr>
            <a:spAutoFit/>
          </a:bodyPr>
          <a:lstStyle/>
          <a:p>
            <a:r>
              <a:rPr lang="ru-RU">
                <a:latin typeface="Constantia" pitchFamily="18" charset="0"/>
              </a:rPr>
              <a:t>• Пташка красна своїм пір’ям, а людина – знанням.</a:t>
            </a:r>
            <a:br>
              <a:rPr lang="ru-RU">
                <a:latin typeface="Constantia" pitchFamily="18" charset="0"/>
              </a:rPr>
            </a:br>
            <a:r>
              <a:rPr lang="ru-RU">
                <a:latin typeface="Constantia" pitchFamily="18" charset="0"/>
              </a:rPr>
              <a:t/>
            </a:r>
            <a:br>
              <a:rPr lang="ru-RU">
                <a:latin typeface="Constantia" pitchFamily="18" charset="0"/>
              </a:rPr>
            </a:br>
            <a:r>
              <a:rPr lang="ru-RU">
                <a:latin typeface="Constantia" pitchFamily="18" charset="0"/>
              </a:rPr>
              <a:t>• Спочатку аз та буки, а потім підуть і науки.</a:t>
            </a:r>
            <a:br>
              <a:rPr lang="ru-RU">
                <a:latin typeface="Constantia" pitchFamily="18" charset="0"/>
              </a:rPr>
            </a:br>
            <a:r>
              <a:rPr lang="ru-RU">
                <a:latin typeface="Constantia" pitchFamily="18" charset="0"/>
              </a:rPr>
              <a:t/>
            </a:r>
            <a:br>
              <a:rPr lang="ru-RU">
                <a:latin typeface="Constantia" pitchFamily="18" charset="0"/>
              </a:rPr>
            </a:br>
            <a:r>
              <a:rPr lang="ru-RU">
                <a:latin typeface="Constantia" pitchFamily="18" charset="0"/>
              </a:rPr>
              <a:t>• Хто не знає — людей питає.</a:t>
            </a:r>
            <a:br>
              <a:rPr lang="ru-RU">
                <a:latin typeface="Constantia" pitchFamily="18" charset="0"/>
              </a:rPr>
            </a:br>
            <a:endParaRPr lang="ru-RU">
              <a:latin typeface="Constantia" pitchFamily="18" charset="0"/>
            </a:endParaRPr>
          </a:p>
        </p:txBody>
      </p:sp>
      <p:pic>
        <p:nvPicPr>
          <p:cNvPr id="18437" name="Picture 2" descr="https://encrypted-tbn1.gstatic.com/images?q=tbn:ANd9GcRIXIDP5GhCH8bwT_e8Kzu4iv5AN1Ql6npVfurEXS5AYMQBt4HSiA"/>
          <p:cNvPicPr>
            <a:picLocks noChangeAspect="1" noChangeArrowheads="1"/>
          </p:cNvPicPr>
          <p:nvPr/>
        </p:nvPicPr>
        <p:blipFill>
          <a:blip r:embed="rId2"/>
          <a:srcRect/>
          <a:stretch>
            <a:fillRect/>
          </a:stretch>
        </p:blipFill>
        <p:spPr bwMode="auto">
          <a:xfrm>
            <a:off x="5500688" y="2143125"/>
            <a:ext cx="2343150" cy="195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rot="10800000" flipV="1">
            <a:off x="142875" y="1244600"/>
            <a:ext cx="4073525" cy="4359275"/>
          </a:xfrm>
          <a:prstGeom prst="rect">
            <a:avLst/>
          </a:prstGeom>
          <a:noFill/>
          <a:ln w="9525">
            <a:noFill/>
            <a:miter lim="800000"/>
            <a:headEnd/>
            <a:tailEnd/>
          </a:ln>
        </p:spPr>
        <p:txBody>
          <a:bodyPr anchor="ctr">
            <a:spAutoFit/>
          </a:bodyPr>
          <a:lstStyle/>
          <a:p>
            <a:r>
              <a:rPr lang="uk-UA" sz="2000">
                <a:solidFill>
                  <a:srgbClr val="00B050"/>
                </a:solidFill>
                <a:latin typeface="Calibri" pitchFamily="34" charset="0"/>
                <a:ea typeface="Calibri" pitchFamily="34" charset="0"/>
                <a:cs typeface="Times New Roman" pitchFamily="18" charset="0"/>
              </a:rPr>
              <a:t> Дитині у школі потрібна особлива увага з боку батьків та вчителів. Кожній дитині вчителі приділяю певну увагу. У класних керівників дуже важка мета треба з’єднати клас у родину.  Діти це помічники вчителя. Але вчитель це ще й нервова праця. Багато учнів не дотримуються правил поведінки. Учні не розуміють що це робиться для того щоб не було нещасних випадків. Ми гадаємо, що  кожен вчитель заслуговує до себе повагу зі сторони дітей та батьків. </a:t>
            </a:r>
            <a:endParaRPr lang="uk-UA" sz="2000">
              <a:solidFill>
                <a:srgbClr val="00B050"/>
              </a:solidFill>
              <a:ea typeface="Calibri" pitchFamily="34" charset="0"/>
              <a:cs typeface="Arial" charset="0"/>
            </a:endParaRPr>
          </a:p>
        </p:txBody>
      </p:sp>
      <p:pic>
        <p:nvPicPr>
          <p:cNvPr id="19458" name="Picture 5" descr="http://park.in.ua/wp-content/uploads/2011/10/den_uhitelya.jpg"/>
          <p:cNvPicPr>
            <a:picLocks noChangeAspect="1" noChangeArrowheads="1"/>
          </p:cNvPicPr>
          <p:nvPr/>
        </p:nvPicPr>
        <p:blipFill>
          <a:blip r:embed="rId2"/>
          <a:srcRect/>
          <a:stretch>
            <a:fillRect/>
          </a:stretch>
        </p:blipFill>
        <p:spPr bwMode="auto">
          <a:xfrm>
            <a:off x="4214813" y="928688"/>
            <a:ext cx="4929187" cy="5786437"/>
          </a:xfrm>
          <a:prstGeom prst="rect">
            <a:avLst/>
          </a:prstGeom>
          <a:noFill/>
          <a:ln w="9525">
            <a:noFill/>
            <a:miter lim="800000"/>
            <a:headEnd/>
            <a:tailEnd/>
          </a:ln>
        </p:spPr>
      </p:pic>
      <p:sp>
        <p:nvSpPr>
          <p:cNvPr id="5" name="Прямоугольник 4"/>
          <p:cNvSpPr/>
          <p:nvPr/>
        </p:nvSpPr>
        <p:spPr>
          <a:xfrm>
            <a:off x="928662" y="0"/>
            <a:ext cx="6690679" cy="923330"/>
          </a:xfrm>
          <a:prstGeom prst="rect">
            <a:avLst/>
          </a:prstGeom>
          <a:noFill/>
        </p:spPr>
        <p:txBody>
          <a:bodyPr>
            <a:spAutoFit/>
          </a:bodyPr>
          <a:lstStyle/>
          <a:p>
            <a:pPr algn="ctr" fontAlgn="auto">
              <a:spcBef>
                <a:spcPts val="0"/>
              </a:spcBef>
              <a:spcAft>
                <a:spcPts val="0"/>
              </a:spcAft>
              <a:defRPr/>
            </a:pPr>
            <a:r>
              <a:rPr lang="uk-UA"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a typeface="Calibri" pitchFamily="34" charset="0"/>
                <a:cs typeface="Times New Roman" pitchFamily="18" charset="0"/>
              </a:rPr>
              <a:t>            Родина у школі</a:t>
            </a:r>
            <a:endPar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2"/>
          <p:cNvSpPr>
            <a:spLocks noChangeArrowheads="1"/>
          </p:cNvSpPr>
          <p:nvPr/>
        </p:nvSpPr>
        <p:spPr bwMode="auto">
          <a:xfrm>
            <a:off x="500063" y="857250"/>
            <a:ext cx="7858125" cy="646113"/>
          </a:xfrm>
          <a:prstGeom prst="rect">
            <a:avLst/>
          </a:prstGeom>
          <a:noFill/>
          <a:ln w="9525">
            <a:noFill/>
            <a:miter lim="800000"/>
            <a:headEnd/>
            <a:tailEnd/>
          </a:ln>
        </p:spPr>
        <p:txBody>
          <a:bodyPr>
            <a:spAutoFit/>
          </a:bodyPr>
          <a:lstStyle/>
          <a:p>
            <a:r>
              <a:rPr lang="ru-RU">
                <a:latin typeface="Constantia" pitchFamily="18" charset="0"/>
              </a:rPr>
              <a:t/>
            </a:r>
            <a:br>
              <a:rPr lang="ru-RU">
                <a:latin typeface="Constantia" pitchFamily="18" charset="0"/>
              </a:rPr>
            </a:br>
            <a:endParaRPr lang="ru-RU">
              <a:latin typeface="Constantia" pitchFamily="18" charset="0"/>
            </a:endParaRPr>
          </a:p>
        </p:txBody>
      </p:sp>
      <p:pic>
        <p:nvPicPr>
          <p:cNvPr id="16388" name="Picture 4" descr="http://gymnasium163.klasna.com/uploads/editor/3804/334671/sitepage_7/images/dsc04832.jpg"/>
          <p:cNvPicPr>
            <a:picLocks noChangeAspect="1" noChangeArrowheads="1"/>
          </p:cNvPicPr>
          <p:nvPr/>
        </p:nvPicPr>
        <p:blipFill>
          <a:blip r:embed="rId2" cstate="print"/>
          <a:srcRect/>
          <a:stretch>
            <a:fillRect/>
          </a:stretch>
        </p:blipFill>
        <p:spPr bwMode="auto">
          <a:xfrm>
            <a:off x="285720" y="1928802"/>
            <a:ext cx="4071966" cy="4929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90" name="Picture 6" descr="http://gymnasium163.klasna.com/uploads/editor/3804/334671/sitepage_7/p9300259.jpg"/>
          <p:cNvPicPr>
            <a:picLocks noChangeAspect="1" noChangeArrowheads="1"/>
          </p:cNvPicPr>
          <p:nvPr/>
        </p:nvPicPr>
        <p:blipFill>
          <a:blip r:embed="rId3" cstate="print"/>
          <a:srcRect/>
          <a:stretch>
            <a:fillRect/>
          </a:stretch>
        </p:blipFill>
        <p:spPr bwMode="auto">
          <a:xfrm>
            <a:off x="4643438" y="1857340"/>
            <a:ext cx="4286280" cy="5000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500034" y="214290"/>
            <a:ext cx="8073364" cy="1538883"/>
          </a:xfrm>
          <a:prstGeom prst="rect">
            <a:avLst/>
          </a:prstGeom>
          <a:noFill/>
        </p:spPr>
        <p:txBody>
          <a:bodyPr wrap="none">
            <a:spAutoFit/>
          </a:bodyPr>
          <a:lstStyle/>
          <a:p>
            <a:pPr algn="ctr" fontAlgn="auto">
              <a:spcBef>
                <a:spcPts val="0"/>
              </a:spcBef>
              <a:spcAft>
                <a:spcPts val="0"/>
              </a:spcAft>
              <a:defRPr/>
            </a:pPr>
            <a:r>
              <a:rPr lang="ru-RU"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У </a:t>
            </a:r>
            <a:r>
              <a:rPr lang="ru-RU" sz="2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нашій</a:t>
            </a:r>
            <a:r>
              <a:rPr lang="ru-RU"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 </a:t>
            </a:r>
            <a:r>
              <a:rPr lang="ru-RU" sz="2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гімназії</a:t>
            </a:r>
            <a:r>
              <a:rPr lang="ru-RU"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 </a:t>
            </a:r>
            <a:r>
              <a:rPr lang="ru-RU" sz="2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є</a:t>
            </a:r>
            <a:r>
              <a:rPr lang="ru-RU"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 </a:t>
            </a:r>
            <a:r>
              <a:rPr lang="ru-RU" sz="2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традиції</a:t>
            </a:r>
            <a:r>
              <a:rPr lang="ru-RU"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 </a:t>
            </a:r>
            <a:r>
              <a:rPr lang="ru-RU" sz="2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наприклад</a:t>
            </a:r>
            <a:r>
              <a:rPr lang="ru-RU"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a:t>
            </a:r>
          </a:p>
          <a:p>
            <a:pPr algn="ctr" fontAlgn="auto">
              <a:spcBef>
                <a:spcPts val="0"/>
              </a:spcBef>
              <a:spcAft>
                <a:spcPts val="0"/>
              </a:spcAft>
              <a:defRPr/>
            </a:pPr>
            <a:r>
              <a:rPr lang="ru-RU"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Кожного року наша школа </a:t>
            </a:r>
            <a:r>
              <a:rPr lang="ru-RU" sz="2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відзначає</a:t>
            </a:r>
            <a:r>
              <a:rPr lang="ru-RU"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 свято </a:t>
            </a:r>
            <a:r>
              <a:rPr lang="ru-RU" sz="2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першого</a:t>
            </a:r>
            <a:r>
              <a:rPr lang="ru-RU"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 </a:t>
            </a:r>
            <a:r>
              <a:rPr lang="ru-RU" sz="2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дзвоника</a:t>
            </a:r>
            <a:r>
              <a:rPr lang="ru-RU"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 ,</a:t>
            </a:r>
          </a:p>
          <a:p>
            <a:pPr algn="ctr" fontAlgn="auto">
              <a:spcBef>
                <a:spcPts val="0"/>
              </a:spcBef>
              <a:spcAft>
                <a:spcPts val="0"/>
              </a:spcAft>
              <a:defRPr/>
            </a:pPr>
            <a:r>
              <a:rPr lang="ru-RU"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 День учителя.</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43174" y="714356"/>
            <a:ext cx="4014753" cy="523220"/>
          </a:xfrm>
          <a:prstGeom prst="rect">
            <a:avLst/>
          </a:prstGeom>
        </p:spPr>
        <p:txBody>
          <a:bodyPr wrap="none">
            <a:spAutoFit/>
          </a:bodyPr>
          <a:lstStyle/>
          <a:p>
            <a:pPr fontAlgn="auto">
              <a:spcBef>
                <a:spcPts val="0"/>
              </a:spcBef>
              <a:spcAft>
                <a:spcPts val="0"/>
              </a:spcAft>
              <a:defRPr/>
            </a:pPr>
            <a:r>
              <a:rPr lang="uk-U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cs typeface="Times New Roman" pitchFamily="18" charset="0"/>
              </a:rPr>
              <a:t>Наша школа - спортивна</a:t>
            </a:r>
            <a:endParaRPr lang="ru-RU" sz="2800" dirty="0">
              <a:latin typeface="+mn-lt"/>
            </a:endParaRPr>
          </a:p>
        </p:txBody>
      </p:sp>
      <p:pic>
        <p:nvPicPr>
          <p:cNvPr id="21506" name="Picture 6" descr="http://gymnasium163.klasna.com/uploads/org3804/user_334671/photofile_1358082604_51767386_big.jpg"/>
          <p:cNvPicPr>
            <a:picLocks noChangeAspect="1" noChangeArrowheads="1"/>
          </p:cNvPicPr>
          <p:nvPr/>
        </p:nvPicPr>
        <p:blipFill>
          <a:blip r:embed="rId2"/>
          <a:srcRect/>
          <a:stretch>
            <a:fillRect/>
          </a:stretch>
        </p:blipFill>
        <p:spPr bwMode="auto">
          <a:xfrm>
            <a:off x="642938" y="1500188"/>
            <a:ext cx="7929562"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714356"/>
            <a:ext cx="4857784" cy="707886"/>
          </a:xfrm>
          <a:prstGeom prst="rect">
            <a:avLst/>
          </a:prstGeom>
        </p:spPr>
        <p:txBody>
          <a:bodyPr>
            <a:spAutoFit/>
          </a:bodyPr>
          <a:lstStyle/>
          <a:p>
            <a:pPr fontAlgn="auto">
              <a:spcBef>
                <a:spcPts val="0"/>
              </a:spcBef>
              <a:spcAft>
                <a:spcPts val="0"/>
              </a:spcAft>
              <a:defRPr/>
            </a:pPr>
            <a:r>
              <a:rPr lang="uk-UA"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cs typeface="Times New Roman" pitchFamily="18" charset="0"/>
              </a:rPr>
              <a:t>Наш дружній клас!</a:t>
            </a:r>
            <a:endParaRPr lang="ru-RU" sz="4000" dirty="0">
              <a:latin typeface="+mn-lt"/>
            </a:endParaRPr>
          </a:p>
        </p:txBody>
      </p:sp>
      <p:pic>
        <p:nvPicPr>
          <p:cNvPr id="22530" name="Picture 4" descr="http://cs421227.vk.me/v421227802/73cb/R7zcF-2Q3EQ.jpg"/>
          <p:cNvPicPr>
            <a:picLocks noChangeAspect="1" noChangeArrowheads="1"/>
          </p:cNvPicPr>
          <p:nvPr/>
        </p:nvPicPr>
        <p:blipFill>
          <a:blip r:embed="rId3"/>
          <a:srcRect/>
          <a:stretch>
            <a:fillRect/>
          </a:stretch>
        </p:blipFill>
        <p:spPr bwMode="auto">
          <a:xfrm>
            <a:off x="1187450" y="1628775"/>
            <a:ext cx="6596063" cy="494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339</TotalTime>
  <Words>386</Words>
  <Application>Microsoft Office PowerPoint</Application>
  <PresentationFormat>Экран (4:3)</PresentationFormat>
  <Paragraphs>22</Paragraphs>
  <Slides>17</Slides>
  <Notes>1</Notes>
  <HiddenSlides>0</HiddenSlides>
  <MMClips>1</MMClips>
  <ScaleCrop>false</ScaleCrop>
  <HeadingPairs>
    <vt:vector size="6" baseType="variant">
      <vt:variant>
        <vt:lpstr>Использованные шрифты</vt:lpstr>
      </vt:variant>
      <vt:variant>
        <vt:i4>5</vt:i4>
      </vt:variant>
      <vt:variant>
        <vt:lpstr>Шаблон оформления</vt:lpstr>
      </vt:variant>
      <vt:variant>
        <vt:i4>4</vt:i4>
      </vt:variant>
      <vt:variant>
        <vt:lpstr>Заголовки слайдов</vt:lpstr>
      </vt:variant>
      <vt:variant>
        <vt:i4>17</vt:i4>
      </vt:variant>
    </vt:vector>
  </HeadingPairs>
  <TitlesOfParts>
    <vt:vector size="26" baseType="lpstr">
      <vt:lpstr>Arial</vt:lpstr>
      <vt:lpstr>Calibri</vt:lpstr>
      <vt:lpstr>Constantia</vt:lpstr>
      <vt:lpstr>Wingdings 2</vt:lpstr>
      <vt:lpstr>Times New Roman</vt:lpstr>
      <vt:lpstr>Поток</vt:lpstr>
      <vt:lpstr>Поток</vt:lpstr>
      <vt:lpstr>Поток</vt: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Acer</dc:creator>
  <cp:lastModifiedBy>User</cp:lastModifiedBy>
  <cp:revision>39</cp:revision>
  <dcterms:created xsi:type="dcterms:W3CDTF">2013-10-08T11:57:00Z</dcterms:created>
  <dcterms:modified xsi:type="dcterms:W3CDTF">2013-12-11T07:39:45Z</dcterms:modified>
</cp:coreProperties>
</file>